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ink/ink1.xml" ContentType="application/inkml+xml"/>
  <Override PartName="/ppt/ink/ink2.xml" ContentType="application/inkml+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318" r:id="rId2"/>
    <p:sldId id="339" r:id="rId3"/>
    <p:sldId id="329" r:id="rId4"/>
    <p:sldId id="352" r:id="rId5"/>
    <p:sldId id="343" r:id="rId6"/>
    <p:sldId id="342" r:id="rId7"/>
    <p:sldId id="354" r:id="rId8"/>
    <p:sldId id="333" r:id="rId9"/>
    <p:sldId id="340" r:id="rId10"/>
    <p:sldId id="341" r:id="rId11"/>
    <p:sldId id="344" r:id="rId12"/>
    <p:sldId id="347" r:id="rId13"/>
    <p:sldId id="345" r:id="rId14"/>
    <p:sldId id="348" r:id="rId15"/>
    <p:sldId id="353" r:id="rId16"/>
    <p:sldId id="355" r:id="rId17"/>
    <p:sldId id="356" r:id="rId18"/>
    <p:sldId id="357" r:id="rId19"/>
    <p:sldId id="358" r:id="rId20"/>
    <p:sldId id="359" r:id="rId21"/>
    <p:sldId id="360" r:id="rId22"/>
    <p:sldId id="361" r:id="rId23"/>
    <p:sldId id="362" r:id="rId24"/>
    <p:sldId id="363" r:id="rId25"/>
    <p:sldId id="364" r:id="rId26"/>
    <p:sldId id="349" r:id="rId27"/>
    <p:sldId id="365" r:id="rId28"/>
    <p:sldId id="367" r:id="rId29"/>
    <p:sldId id="332" r:id="rId30"/>
    <p:sldId id="366" r:id="rId31"/>
    <p:sldId id="368" r:id="rId32"/>
    <p:sldId id="369" r:id="rId33"/>
    <p:sldId id="377" r:id="rId34"/>
    <p:sldId id="378" r:id="rId35"/>
    <p:sldId id="370" r:id="rId36"/>
    <p:sldId id="379" r:id="rId37"/>
    <p:sldId id="380" r:id="rId38"/>
    <p:sldId id="381" r:id="rId39"/>
    <p:sldId id="382" r:id="rId40"/>
    <p:sldId id="383" r:id="rId41"/>
    <p:sldId id="371" r:id="rId42"/>
    <p:sldId id="372" r:id="rId43"/>
    <p:sldId id="373" r:id="rId44"/>
    <p:sldId id="384" r:id="rId45"/>
    <p:sldId id="386" r:id="rId46"/>
    <p:sldId id="350" r:id="rId47"/>
    <p:sldId id="403" r:id="rId48"/>
    <p:sldId id="374" r:id="rId49"/>
    <p:sldId id="404" r:id="rId50"/>
    <p:sldId id="405" r:id="rId51"/>
    <p:sldId id="411" r:id="rId52"/>
    <p:sldId id="375" r:id="rId53"/>
    <p:sldId id="376" r:id="rId54"/>
    <p:sldId id="406" r:id="rId55"/>
    <p:sldId id="408" r:id="rId56"/>
    <p:sldId id="407" r:id="rId57"/>
    <p:sldId id="410" r:id="rId58"/>
    <p:sldId id="409" r:id="rId59"/>
    <p:sldId id="351" r:id="rId60"/>
    <p:sldId id="334" r:id="rId61"/>
    <p:sldId id="387" r:id="rId62"/>
    <p:sldId id="335" r:id="rId63"/>
    <p:sldId id="336" r:id="rId64"/>
    <p:sldId id="388" r:id="rId65"/>
    <p:sldId id="389" r:id="rId66"/>
    <p:sldId id="400" r:id="rId67"/>
    <p:sldId id="401" r:id="rId68"/>
    <p:sldId id="402" r:id="rId69"/>
    <p:sldId id="413" r:id="rId70"/>
    <p:sldId id="414" r:id="rId71"/>
    <p:sldId id="390" r:id="rId72"/>
    <p:sldId id="391" r:id="rId73"/>
    <p:sldId id="393" r:id="rId74"/>
    <p:sldId id="394" r:id="rId75"/>
    <p:sldId id="395" r:id="rId76"/>
    <p:sldId id="396" r:id="rId77"/>
    <p:sldId id="397" r:id="rId78"/>
    <p:sldId id="398" r:id="rId79"/>
    <p:sldId id="399" r:id="rId80"/>
    <p:sldId id="392" r:id="rId81"/>
    <p:sldId id="412" r:id="rId82"/>
    <p:sldId id="337" r:id="rId83"/>
    <p:sldId id="338" r:id="rId84"/>
  </p:sldIdLst>
  <p:sldSz cx="12188825" cy="6858000"/>
  <p:notesSz cx="6858000" cy="9144000"/>
  <p:custDataLst>
    <p:tags r:id="rId8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C395BD-ACFC-4FDE-B923-EBB7777AC6D7}" v="820" dt="2025-03-20T05:25:38.583"/>
  </p1510:revLst>
</p1510:revInfo>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29" autoAdjust="0"/>
  </p:normalViewPr>
  <p:slideViewPr>
    <p:cSldViewPr showGuides="1">
      <p:cViewPr varScale="1">
        <p:scale>
          <a:sx n="78" d="100"/>
          <a:sy n="78" d="100"/>
        </p:scale>
        <p:origin x="878" y="6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Harrell" userId="f00b9cf4-b788-4fe3-bf29-d8cda85d0ff5" providerId="ADAL" clId="{5FC395BD-ACFC-4FDE-B923-EBB7777AC6D7}"/>
    <pc:docChg chg="undo custSel addSld delSld modSld sldOrd">
      <pc:chgData name="Melissa Harrell" userId="f00b9cf4-b788-4fe3-bf29-d8cda85d0ff5" providerId="ADAL" clId="{5FC395BD-ACFC-4FDE-B923-EBB7777AC6D7}" dt="2025-03-20T05:39:43.525" v="25538" actId="20577"/>
      <pc:docMkLst>
        <pc:docMk/>
      </pc:docMkLst>
      <pc:sldChg chg="modSp mod">
        <pc:chgData name="Melissa Harrell" userId="f00b9cf4-b788-4fe3-bf29-d8cda85d0ff5" providerId="ADAL" clId="{5FC395BD-ACFC-4FDE-B923-EBB7777AC6D7}" dt="2025-03-20T05:14:34.067" v="24945" actId="20577"/>
        <pc:sldMkLst>
          <pc:docMk/>
          <pc:sldMk cId="2320115561" sldId="318"/>
        </pc:sldMkLst>
        <pc:spChg chg="mod">
          <ac:chgData name="Melissa Harrell" userId="f00b9cf4-b788-4fe3-bf29-d8cda85d0ff5" providerId="ADAL" clId="{5FC395BD-ACFC-4FDE-B923-EBB7777AC6D7}" dt="2025-03-20T05:14:34.067" v="24945" actId="20577"/>
          <ac:spMkLst>
            <pc:docMk/>
            <pc:sldMk cId="2320115561" sldId="318"/>
            <ac:spMk id="3" creationId="{00000000-0000-0000-0000-000000000000}"/>
          </ac:spMkLst>
        </pc:spChg>
      </pc:sldChg>
      <pc:sldChg chg="modSp mod">
        <pc:chgData name="Melissa Harrell" userId="f00b9cf4-b788-4fe3-bf29-d8cda85d0ff5" providerId="ADAL" clId="{5FC395BD-ACFC-4FDE-B923-EBB7777AC6D7}" dt="2025-03-20T05:15:58.706" v="24962" actId="20577"/>
        <pc:sldMkLst>
          <pc:docMk/>
          <pc:sldMk cId="2717604774" sldId="329"/>
        </pc:sldMkLst>
        <pc:spChg chg="mod">
          <ac:chgData name="Melissa Harrell" userId="f00b9cf4-b788-4fe3-bf29-d8cda85d0ff5" providerId="ADAL" clId="{5FC395BD-ACFC-4FDE-B923-EBB7777AC6D7}" dt="2025-03-07T19:26:51.161" v="46" actId="20577"/>
          <ac:spMkLst>
            <pc:docMk/>
            <pc:sldMk cId="2717604774" sldId="329"/>
            <ac:spMk id="13" creationId="{00000000-0000-0000-0000-000000000000}"/>
          </ac:spMkLst>
        </pc:spChg>
        <pc:spChg chg="mod">
          <ac:chgData name="Melissa Harrell" userId="f00b9cf4-b788-4fe3-bf29-d8cda85d0ff5" providerId="ADAL" clId="{5FC395BD-ACFC-4FDE-B923-EBB7777AC6D7}" dt="2025-03-20T05:15:58.706" v="24962" actId="20577"/>
          <ac:spMkLst>
            <pc:docMk/>
            <pc:sldMk cId="2717604774" sldId="329"/>
            <ac:spMk id="14" creationId="{00000000-0000-0000-0000-000000000000}"/>
          </ac:spMkLst>
        </pc:spChg>
      </pc:sldChg>
      <pc:sldChg chg="del">
        <pc:chgData name="Melissa Harrell" userId="f00b9cf4-b788-4fe3-bf29-d8cda85d0ff5" providerId="ADAL" clId="{5FC395BD-ACFC-4FDE-B923-EBB7777AC6D7}" dt="2025-03-07T20:38:55.516" v="2056" actId="47"/>
        <pc:sldMkLst>
          <pc:docMk/>
          <pc:sldMk cId="2193902762" sldId="330"/>
        </pc:sldMkLst>
      </pc:sldChg>
      <pc:sldChg chg="del">
        <pc:chgData name="Melissa Harrell" userId="f00b9cf4-b788-4fe3-bf29-d8cda85d0ff5" providerId="ADAL" clId="{5FC395BD-ACFC-4FDE-B923-EBB7777AC6D7}" dt="2025-03-07T20:38:57.602" v="2057" actId="47"/>
        <pc:sldMkLst>
          <pc:docMk/>
          <pc:sldMk cId="1447595293" sldId="331"/>
        </pc:sldMkLst>
      </pc:sldChg>
      <pc:sldChg chg="addSp delSp modSp mod ord modClrScheme chgLayout">
        <pc:chgData name="Melissa Harrell" userId="f00b9cf4-b788-4fe3-bf29-d8cda85d0ff5" providerId="ADAL" clId="{5FC395BD-ACFC-4FDE-B923-EBB7777AC6D7}" dt="2025-03-20T02:49:37.930" v="14703" actId="1076"/>
        <pc:sldMkLst>
          <pc:docMk/>
          <pc:sldMk cId="3998328905" sldId="332"/>
        </pc:sldMkLst>
        <pc:spChg chg="mod ord">
          <ac:chgData name="Melissa Harrell" userId="f00b9cf4-b788-4fe3-bf29-d8cda85d0ff5" providerId="ADAL" clId="{5FC395BD-ACFC-4FDE-B923-EBB7777AC6D7}" dt="2025-03-20T02:48:59.419" v="14697" actId="14100"/>
          <ac:spMkLst>
            <pc:docMk/>
            <pc:sldMk cId="3998328905" sldId="332"/>
            <ac:spMk id="2" creationId="{00000000-0000-0000-0000-000000000000}"/>
          </ac:spMkLst>
        </pc:spChg>
        <pc:spChg chg="add mod">
          <ac:chgData name="Melissa Harrell" userId="f00b9cf4-b788-4fe3-bf29-d8cda85d0ff5" providerId="ADAL" clId="{5FC395BD-ACFC-4FDE-B923-EBB7777AC6D7}" dt="2025-03-20T02:48:56.490" v="14696" actId="14100"/>
          <ac:spMkLst>
            <pc:docMk/>
            <pc:sldMk cId="3998328905" sldId="332"/>
            <ac:spMk id="3" creationId="{00000000-0000-0000-0000-000000000000}"/>
          </ac:spMkLst>
        </pc:spChg>
        <pc:graphicFrameChg chg="add mod modGraphic">
          <ac:chgData name="Melissa Harrell" userId="f00b9cf4-b788-4fe3-bf29-d8cda85d0ff5" providerId="ADAL" clId="{5FC395BD-ACFC-4FDE-B923-EBB7777AC6D7}" dt="2025-03-20T02:49:37.930" v="14703" actId="1076"/>
          <ac:graphicFrameMkLst>
            <pc:docMk/>
            <pc:sldMk cId="3998328905" sldId="332"/>
            <ac:graphicFrameMk id="5" creationId="{00000000-0000-0000-0000-000000000000}"/>
          </ac:graphicFrameMkLst>
        </pc:graphicFrameChg>
      </pc:sldChg>
      <pc:sldChg chg="addSp delSp modSp mod ord setBg modClrScheme chgLayout">
        <pc:chgData name="Melissa Harrell" userId="f00b9cf4-b788-4fe3-bf29-d8cda85d0ff5" providerId="ADAL" clId="{5FC395BD-ACFC-4FDE-B923-EBB7777AC6D7}" dt="2025-03-20T03:17:56.394" v="17537"/>
        <pc:sldMkLst>
          <pc:docMk/>
          <pc:sldMk cId="3444006904" sldId="333"/>
        </pc:sldMkLst>
        <pc:spChg chg="mod">
          <ac:chgData name="Melissa Harrell" userId="f00b9cf4-b788-4fe3-bf29-d8cda85d0ff5" providerId="ADAL" clId="{5FC395BD-ACFC-4FDE-B923-EBB7777AC6D7}" dt="2025-03-07T21:42:22.281" v="3283" actId="947"/>
          <ac:spMkLst>
            <pc:docMk/>
            <pc:sldMk cId="3444006904" sldId="333"/>
            <ac:spMk id="2" creationId="{00000000-0000-0000-0000-000000000000}"/>
          </ac:spMkLst>
        </pc:spChg>
        <pc:spChg chg="add mod">
          <ac:chgData name="Melissa Harrell" userId="f00b9cf4-b788-4fe3-bf29-d8cda85d0ff5" providerId="ADAL" clId="{5FC395BD-ACFC-4FDE-B923-EBB7777AC6D7}" dt="2025-03-07T21:37:20.221" v="3003" actId="26606"/>
          <ac:spMkLst>
            <pc:docMk/>
            <pc:sldMk cId="3444006904" sldId="333"/>
            <ac:spMk id="9" creationId="{67B80F7B-F7B0-41F5-72AE-7891883EE91B}"/>
          </ac:spMkLst>
        </pc:spChg>
      </pc:sldChg>
      <pc:sldChg chg="addSp delSp modSp mod modClrScheme chgLayout">
        <pc:chgData name="Melissa Harrell" userId="f00b9cf4-b788-4fe3-bf29-d8cda85d0ff5" providerId="ADAL" clId="{5FC395BD-ACFC-4FDE-B923-EBB7777AC6D7}" dt="2025-03-20T03:33:57.103" v="18194" actId="20577"/>
        <pc:sldMkLst>
          <pc:docMk/>
          <pc:sldMk cId="3817187371" sldId="334"/>
        </pc:sldMkLst>
        <pc:spChg chg="mod ord">
          <ac:chgData name="Melissa Harrell" userId="f00b9cf4-b788-4fe3-bf29-d8cda85d0ff5" providerId="ADAL" clId="{5FC395BD-ACFC-4FDE-B923-EBB7777AC6D7}" dt="2025-03-20T03:32:29.413" v="18058" actId="26606"/>
          <ac:spMkLst>
            <pc:docMk/>
            <pc:sldMk cId="3817187371" sldId="334"/>
            <ac:spMk id="2" creationId="{00000000-0000-0000-0000-000000000000}"/>
          </ac:spMkLst>
        </pc:spChg>
        <pc:spChg chg="add del mod ord">
          <ac:chgData name="Melissa Harrell" userId="f00b9cf4-b788-4fe3-bf29-d8cda85d0ff5" providerId="ADAL" clId="{5FC395BD-ACFC-4FDE-B923-EBB7777AC6D7}" dt="2025-03-20T03:32:29.413" v="18058" actId="26606"/>
          <ac:spMkLst>
            <pc:docMk/>
            <pc:sldMk cId="3817187371" sldId="334"/>
            <ac:spMk id="3" creationId="{3480BB94-DC37-1B15-A83F-287F6E173977}"/>
          </ac:spMkLst>
        </pc:spChg>
        <pc:spChg chg="add del mod ord">
          <ac:chgData name="Melissa Harrell" userId="f00b9cf4-b788-4fe3-bf29-d8cda85d0ff5" providerId="ADAL" clId="{5FC395BD-ACFC-4FDE-B923-EBB7777AC6D7}" dt="2025-03-20T03:32:29.413" v="18058" actId="26606"/>
          <ac:spMkLst>
            <pc:docMk/>
            <pc:sldMk cId="3817187371" sldId="334"/>
            <ac:spMk id="4" creationId="{2C50034A-17E8-BE82-E816-DF420BD61999}"/>
          </ac:spMkLst>
        </pc:spChg>
        <pc:spChg chg="add mod">
          <ac:chgData name="Melissa Harrell" userId="f00b9cf4-b788-4fe3-bf29-d8cda85d0ff5" providerId="ADAL" clId="{5FC395BD-ACFC-4FDE-B923-EBB7777AC6D7}" dt="2025-03-20T03:33:57.103" v="18194" actId="20577"/>
          <ac:spMkLst>
            <pc:docMk/>
            <pc:sldMk cId="3817187371" sldId="334"/>
            <ac:spMk id="5" creationId="{FFE04B1D-E05E-D0F2-92E5-25C0EDCFDC9E}"/>
          </ac:spMkLst>
        </pc:spChg>
        <pc:spChg chg="del">
          <ac:chgData name="Melissa Harrell" userId="f00b9cf4-b788-4fe3-bf29-d8cda85d0ff5" providerId="ADAL" clId="{5FC395BD-ACFC-4FDE-B923-EBB7777AC6D7}" dt="2025-03-20T03:30:29.910" v="17840" actId="700"/>
          <ac:spMkLst>
            <pc:docMk/>
            <pc:sldMk cId="3817187371" sldId="334"/>
            <ac:spMk id="7" creationId="{00000000-0000-0000-0000-000000000000}"/>
          </ac:spMkLst>
        </pc:spChg>
        <pc:spChg chg="del mod ord">
          <ac:chgData name="Melissa Harrell" userId="f00b9cf4-b788-4fe3-bf29-d8cda85d0ff5" providerId="ADAL" clId="{5FC395BD-ACFC-4FDE-B923-EBB7777AC6D7}" dt="2025-03-20T03:30:29.910" v="17840" actId="700"/>
          <ac:spMkLst>
            <pc:docMk/>
            <pc:sldMk cId="3817187371" sldId="334"/>
            <ac:spMk id="8" creationId="{00000000-0000-0000-0000-000000000000}"/>
          </ac:spMkLst>
        </pc:spChg>
        <pc:spChg chg="del">
          <ac:chgData name="Melissa Harrell" userId="f00b9cf4-b788-4fe3-bf29-d8cda85d0ff5" providerId="ADAL" clId="{5FC395BD-ACFC-4FDE-B923-EBB7777AC6D7}" dt="2025-03-20T03:30:29.910" v="17840" actId="700"/>
          <ac:spMkLst>
            <pc:docMk/>
            <pc:sldMk cId="3817187371" sldId="334"/>
            <ac:spMk id="9" creationId="{00000000-0000-0000-0000-000000000000}"/>
          </ac:spMkLst>
        </pc:spChg>
        <pc:spChg chg="del mod ord">
          <ac:chgData name="Melissa Harrell" userId="f00b9cf4-b788-4fe3-bf29-d8cda85d0ff5" providerId="ADAL" clId="{5FC395BD-ACFC-4FDE-B923-EBB7777AC6D7}" dt="2025-03-20T03:30:29.910" v="17840" actId="700"/>
          <ac:spMkLst>
            <pc:docMk/>
            <pc:sldMk cId="3817187371" sldId="334"/>
            <ac:spMk id="10" creationId="{00000000-0000-0000-0000-000000000000}"/>
          </ac:spMkLst>
        </pc:spChg>
        <pc:graphicFrameChg chg="add mod">
          <ac:chgData name="Melissa Harrell" userId="f00b9cf4-b788-4fe3-bf29-d8cda85d0ff5" providerId="ADAL" clId="{5FC395BD-ACFC-4FDE-B923-EBB7777AC6D7}" dt="2025-03-20T03:33:26.032" v="18118"/>
          <ac:graphicFrameMkLst>
            <pc:docMk/>
            <pc:sldMk cId="3817187371" sldId="334"/>
            <ac:graphicFrameMk id="6" creationId="{FE4D1033-F461-26B1-A341-83D93EF99E80}"/>
          </ac:graphicFrameMkLst>
        </pc:graphicFrameChg>
      </pc:sldChg>
      <pc:sldChg chg="addSp delSp modSp mod modClrScheme chgLayout">
        <pc:chgData name="Melissa Harrell" userId="f00b9cf4-b788-4fe3-bf29-d8cda85d0ff5" providerId="ADAL" clId="{5FC395BD-ACFC-4FDE-B923-EBB7777AC6D7}" dt="2025-03-20T03:43:25.023" v="18343" actId="26606"/>
        <pc:sldMkLst>
          <pc:docMk/>
          <pc:sldMk cId="102866038" sldId="335"/>
        </pc:sldMkLst>
        <pc:spChg chg="mod ord">
          <ac:chgData name="Melissa Harrell" userId="f00b9cf4-b788-4fe3-bf29-d8cda85d0ff5" providerId="ADAL" clId="{5FC395BD-ACFC-4FDE-B923-EBB7777AC6D7}" dt="2025-03-20T03:43:25.023" v="18343" actId="26606"/>
          <ac:spMkLst>
            <pc:docMk/>
            <pc:sldMk cId="102866038" sldId="335"/>
            <ac:spMk id="2" creationId="{00000000-0000-0000-0000-000000000000}"/>
          </ac:spMkLst>
        </pc:spChg>
        <pc:spChg chg="add del mod ord">
          <ac:chgData name="Melissa Harrell" userId="f00b9cf4-b788-4fe3-bf29-d8cda85d0ff5" providerId="ADAL" clId="{5FC395BD-ACFC-4FDE-B923-EBB7777AC6D7}" dt="2025-03-20T03:42:53.625" v="18338" actId="22"/>
          <ac:spMkLst>
            <pc:docMk/>
            <pc:sldMk cId="102866038" sldId="335"/>
            <ac:spMk id="3" creationId="{3A1D91B9-7EDD-2F4D-1FF6-620511F6BB38}"/>
          </ac:spMkLst>
        </pc:spChg>
        <pc:picChg chg="add mod ord">
          <ac:chgData name="Melissa Harrell" userId="f00b9cf4-b788-4fe3-bf29-d8cda85d0ff5" providerId="ADAL" clId="{5FC395BD-ACFC-4FDE-B923-EBB7777AC6D7}" dt="2025-03-20T03:43:25.023" v="18343" actId="26606"/>
          <ac:picMkLst>
            <pc:docMk/>
            <pc:sldMk cId="102866038" sldId="335"/>
            <ac:picMk id="5" creationId="{FABADF8F-E17A-B922-5CCB-5CA852083975}"/>
          </ac:picMkLst>
        </pc:picChg>
      </pc:sldChg>
      <pc:sldChg chg="addSp modSp mod ord">
        <pc:chgData name="Melissa Harrell" userId="f00b9cf4-b788-4fe3-bf29-d8cda85d0ff5" providerId="ADAL" clId="{5FC395BD-ACFC-4FDE-B923-EBB7777AC6D7}" dt="2025-03-20T03:52:54.180" v="18542"/>
        <pc:sldMkLst>
          <pc:docMk/>
          <pc:sldMk cId="3216253470" sldId="336"/>
        </pc:sldMkLst>
        <pc:picChg chg="add mod">
          <ac:chgData name="Melissa Harrell" userId="f00b9cf4-b788-4fe3-bf29-d8cda85d0ff5" providerId="ADAL" clId="{5FC395BD-ACFC-4FDE-B923-EBB7777AC6D7}" dt="2025-03-20T03:44:31.350" v="18346" actId="14100"/>
          <ac:picMkLst>
            <pc:docMk/>
            <pc:sldMk cId="3216253470" sldId="336"/>
            <ac:picMk id="3" creationId="{CBDC05E8-280E-ACAB-0AB9-E0BEA53B6B21}"/>
          </ac:picMkLst>
        </pc:picChg>
        <pc:picChg chg="add mod">
          <ac:chgData name="Melissa Harrell" userId="f00b9cf4-b788-4fe3-bf29-d8cda85d0ff5" providerId="ADAL" clId="{5FC395BD-ACFC-4FDE-B923-EBB7777AC6D7}" dt="2025-03-20T03:45:18.280" v="18350" actId="1076"/>
          <ac:picMkLst>
            <pc:docMk/>
            <pc:sldMk cId="3216253470" sldId="336"/>
            <ac:picMk id="5" creationId="{364F0AF7-B84D-036E-D55A-52AD8C8DC4E1}"/>
          </ac:picMkLst>
        </pc:picChg>
      </pc:sldChg>
      <pc:sldChg chg="addSp delSp modSp mod ord">
        <pc:chgData name="Melissa Harrell" userId="f00b9cf4-b788-4fe3-bf29-d8cda85d0ff5" providerId="ADAL" clId="{5FC395BD-ACFC-4FDE-B923-EBB7777AC6D7}" dt="2025-03-20T04:25:04.569" v="19545" actId="26606"/>
        <pc:sldMkLst>
          <pc:docMk/>
          <pc:sldMk cId="2551545397" sldId="337"/>
        </pc:sldMkLst>
        <pc:spChg chg="mod">
          <ac:chgData name="Melissa Harrell" userId="f00b9cf4-b788-4fe3-bf29-d8cda85d0ff5" providerId="ADAL" clId="{5FC395BD-ACFC-4FDE-B923-EBB7777AC6D7}" dt="2025-03-20T04:25:04.569" v="19545" actId="26606"/>
          <ac:spMkLst>
            <pc:docMk/>
            <pc:sldMk cId="2551545397" sldId="337"/>
            <ac:spMk id="2" creationId="{00000000-0000-0000-0000-000000000000}"/>
          </ac:spMkLst>
        </pc:spChg>
        <pc:spChg chg="del mod">
          <ac:chgData name="Melissa Harrell" userId="f00b9cf4-b788-4fe3-bf29-d8cda85d0ff5" providerId="ADAL" clId="{5FC395BD-ACFC-4FDE-B923-EBB7777AC6D7}" dt="2025-03-20T04:25:04.569" v="19545" actId="26606"/>
          <ac:spMkLst>
            <pc:docMk/>
            <pc:sldMk cId="2551545397" sldId="337"/>
            <ac:spMk id="5" creationId="{00000000-0000-0000-0000-000000000000}"/>
          </ac:spMkLst>
        </pc:spChg>
        <pc:spChg chg="mod">
          <ac:chgData name="Melissa Harrell" userId="f00b9cf4-b788-4fe3-bf29-d8cda85d0ff5" providerId="ADAL" clId="{5FC395BD-ACFC-4FDE-B923-EBB7777AC6D7}" dt="2025-03-20T04:25:04.569" v="19545" actId="26606"/>
          <ac:spMkLst>
            <pc:docMk/>
            <pc:sldMk cId="2551545397" sldId="337"/>
            <ac:spMk id="6" creationId="{00000000-0000-0000-0000-000000000000}"/>
          </ac:spMkLst>
        </pc:spChg>
        <pc:graphicFrameChg chg="add">
          <ac:chgData name="Melissa Harrell" userId="f00b9cf4-b788-4fe3-bf29-d8cda85d0ff5" providerId="ADAL" clId="{5FC395BD-ACFC-4FDE-B923-EBB7777AC6D7}" dt="2025-03-20T04:25:04.569" v="19545" actId="26606"/>
          <ac:graphicFrameMkLst>
            <pc:docMk/>
            <pc:sldMk cId="2551545397" sldId="337"/>
            <ac:graphicFrameMk id="8" creationId="{7355ECAB-ECB1-191A-929F-955BFFE2528B}"/>
          </ac:graphicFrameMkLst>
        </pc:graphicFrameChg>
      </pc:sldChg>
      <pc:sldChg chg="addSp delSp modSp mod modClrScheme chgLayout">
        <pc:chgData name="Melissa Harrell" userId="f00b9cf4-b788-4fe3-bf29-d8cda85d0ff5" providerId="ADAL" clId="{5FC395BD-ACFC-4FDE-B923-EBB7777AC6D7}" dt="2025-03-20T04:37:17.181" v="21228" actId="20577"/>
        <pc:sldMkLst>
          <pc:docMk/>
          <pc:sldMk cId="577046454" sldId="338"/>
        </pc:sldMkLst>
        <pc:spChg chg="mod">
          <ac:chgData name="Melissa Harrell" userId="f00b9cf4-b788-4fe3-bf29-d8cda85d0ff5" providerId="ADAL" clId="{5FC395BD-ACFC-4FDE-B923-EBB7777AC6D7}" dt="2025-03-20T04:23:50.196" v="19490" actId="20577"/>
          <ac:spMkLst>
            <pc:docMk/>
            <pc:sldMk cId="577046454" sldId="338"/>
            <ac:spMk id="3" creationId="{00000000-0000-0000-0000-000000000000}"/>
          </ac:spMkLst>
        </pc:spChg>
        <pc:spChg chg="del">
          <ac:chgData name="Melissa Harrell" userId="f00b9cf4-b788-4fe3-bf29-d8cda85d0ff5" providerId="ADAL" clId="{5FC395BD-ACFC-4FDE-B923-EBB7777AC6D7}" dt="2025-03-20T04:23:45.542" v="19480" actId="26606"/>
          <ac:spMkLst>
            <pc:docMk/>
            <pc:sldMk cId="577046454" sldId="338"/>
            <ac:spMk id="5" creationId="{00000000-0000-0000-0000-000000000000}"/>
          </ac:spMkLst>
        </pc:spChg>
        <pc:spChg chg="del">
          <ac:chgData name="Melissa Harrell" userId="f00b9cf4-b788-4fe3-bf29-d8cda85d0ff5" providerId="ADAL" clId="{5FC395BD-ACFC-4FDE-B923-EBB7777AC6D7}" dt="2025-03-20T04:23:45.542" v="19480" actId="26606"/>
          <ac:spMkLst>
            <pc:docMk/>
            <pc:sldMk cId="577046454" sldId="338"/>
            <ac:spMk id="6" creationId="{00000000-0000-0000-0000-000000000000}"/>
          </ac:spMkLst>
        </pc:spChg>
        <pc:spChg chg="add mod">
          <ac:chgData name="Melissa Harrell" userId="f00b9cf4-b788-4fe3-bf29-d8cda85d0ff5" providerId="ADAL" clId="{5FC395BD-ACFC-4FDE-B923-EBB7777AC6D7}" dt="2025-03-20T04:37:17.181" v="21228" actId="20577"/>
          <ac:spMkLst>
            <pc:docMk/>
            <pc:sldMk cId="577046454" sldId="338"/>
            <ac:spMk id="11" creationId="{12AEDEE1-EDDF-B1DB-E857-16E0E08ABDD6}"/>
          </ac:spMkLst>
        </pc:spChg>
      </pc:sldChg>
      <pc:sldChg chg="addSp delSp modSp new mod modClrScheme chgLayout">
        <pc:chgData name="Melissa Harrell" userId="f00b9cf4-b788-4fe3-bf29-d8cda85d0ff5" providerId="ADAL" clId="{5FC395BD-ACFC-4FDE-B923-EBB7777AC6D7}" dt="2025-03-07T19:44:06.616" v="780" actId="20577"/>
        <pc:sldMkLst>
          <pc:docMk/>
          <pc:sldMk cId="104936775" sldId="339"/>
        </pc:sldMkLst>
        <pc:spChg chg="add mod ord">
          <ac:chgData name="Melissa Harrell" userId="f00b9cf4-b788-4fe3-bf29-d8cda85d0ff5" providerId="ADAL" clId="{5FC395BD-ACFC-4FDE-B923-EBB7777AC6D7}" dt="2025-03-07T19:43:42.790" v="774" actId="122"/>
          <ac:spMkLst>
            <pc:docMk/>
            <pc:sldMk cId="104936775" sldId="339"/>
            <ac:spMk id="5" creationId="{95AB4107-643B-C9A2-0221-E3325FA1934F}"/>
          </ac:spMkLst>
        </pc:spChg>
        <pc:spChg chg="add mod ord">
          <ac:chgData name="Melissa Harrell" userId="f00b9cf4-b788-4fe3-bf29-d8cda85d0ff5" providerId="ADAL" clId="{5FC395BD-ACFC-4FDE-B923-EBB7777AC6D7}" dt="2025-03-07T19:44:06.616" v="780" actId="20577"/>
          <ac:spMkLst>
            <pc:docMk/>
            <pc:sldMk cId="104936775" sldId="339"/>
            <ac:spMk id="6" creationId="{C748858F-1AB4-ECF5-5743-6D143A317DA5}"/>
          </ac:spMkLst>
        </pc:spChg>
      </pc:sldChg>
      <pc:sldChg chg="addSp delSp modSp new mod modClrScheme chgLayout">
        <pc:chgData name="Melissa Harrell" userId="f00b9cf4-b788-4fe3-bf29-d8cda85d0ff5" providerId="ADAL" clId="{5FC395BD-ACFC-4FDE-B923-EBB7777AC6D7}" dt="2025-03-07T19:57:20.094" v="826" actId="20577"/>
        <pc:sldMkLst>
          <pc:docMk/>
          <pc:sldMk cId="306210626" sldId="340"/>
        </pc:sldMkLst>
        <pc:spChg chg="add mod ord">
          <ac:chgData name="Melissa Harrell" userId="f00b9cf4-b788-4fe3-bf29-d8cda85d0ff5" providerId="ADAL" clId="{5FC395BD-ACFC-4FDE-B923-EBB7777AC6D7}" dt="2025-03-07T19:57:20.094" v="826" actId="20577"/>
          <ac:spMkLst>
            <pc:docMk/>
            <pc:sldMk cId="306210626" sldId="340"/>
            <ac:spMk id="4" creationId="{B5CF3C85-B19E-19A3-9647-5B97E18C841B}"/>
          </ac:spMkLst>
        </pc:spChg>
        <pc:spChg chg="add mod ord">
          <ac:chgData name="Melissa Harrell" userId="f00b9cf4-b788-4fe3-bf29-d8cda85d0ff5" providerId="ADAL" clId="{5FC395BD-ACFC-4FDE-B923-EBB7777AC6D7}" dt="2025-03-07T19:55:34.815" v="794" actId="20577"/>
          <ac:spMkLst>
            <pc:docMk/>
            <pc:sldMk cId="306210626" sldId="340"/>
            <ac:spMk id="5" creationId="{0C0EBB65-ADA3-0985-B8D4-2E2E1B7882D8}"/>
          </ac:spMkLst>
        </pc:spChg>
      </pc:sldChg>
      <pc:sldChg chg="modSp new mod">
        <pc:chgData name="Melissa Harrell" userId="f00b9cf4-b788-4fe3-bf29-d8cda85d0ff5" providerId="ADAL" clId="{5FC395BD-ACFC-4FDE-B923-EBB7777AC6D7}" dt="2025-03-20T00:31:46.384" v="12175" actId="20577"/>
        <pc:sldMkLst>
          <pc:docMk/>
          <pc:sldMk cId="1194618183" sldId="341"/>
        </pc:sldMkLst>
        <pc:spChg chg="mod">
          <ac:chgData name="Melissa Harrell" userId="f00b9cf4-b788-4fe3-bf29-d8cda85d0ff5" providerId="ADAL" clId="{5FC395BD-ACFC-4FDE-B923-EBB7777AC6D7}" dt="2025-03-07T21:43:29.849" v="3300" actId="20577"/>
          <ac:spMkLst>
            <pc:docMk/>
            <pc:sldMk cId="1194618183" sldId="341"/>
            <ac:spMk id="2" creationId="{741E56E8-0701-51C4-9799-A8FC29457246}"/>
          </ac:spMkLst>
        </pc:spChg>
        <pc:spChg chg="mod">
          <ac:chgData name="Melissa Harrell" userId="f00b9cf4-b788-4fe3-bf29-d8cda85d0ff5" providerId="ADAL" clId="{5FC395BD-ACFC-4FDE-B923-EBB7777AC6D7}" dt="2025-03-19T22:18:36.091" v="12070"/>
          <ac:spMkLst>
            <pc:docMk/>
            <pc:sldMk cId="1194618183" sldId="341"/>
            <ac:spMk id="3" creationId="{BF3C4F9E-66B5-F810-9C3E-294387687B82}"/>
          </ac:spMkLst>
        </pc:spChg>
        <pc:spChg chg="mod">
          <ac:chgData name="Melissa Harrell" userId="f00b9cf4-b788-4fe3-bf29-d8cda85d0ff5" providerId="ADAL" clId="{5FC395BD-ACFC-4FDE-B923-EBB7777AC6D7}" dt="2025-03-20T00:31:46.384" v="12175" actId="20577"/>
          <ac:spMkLst>
            <pc:docMk/>
            <pc:sldMk cId="1194618183" sldId="341"/>
            <ac:spMk id="4" creationId="{A949876A-A131-10CC-4291-2A29E78CB623}"/>
          </ac:spMkLst>
        </pc:spChg>
      </pc:sldChg>
      <pc:sldChg chg="addSp delSp modSp new mod ord modClrScheme chgLayout">
        <pc:chgData name="Melissa Harrell" userId="f00b9cf4-b788-4fe3-bf29-d8cda85d0ff5" providerId="ADAL" clId="{5FC395BD-ACFC-4FDE-B923-EBB7777AC6D7}" dt="2025-03-07T22:09:31.817" v="4149" actId="27636"/>
        <pc:sldMkLst>
          <pc:docMk/>
          <pc:sldMk cId="3451596889" sldId="342"/>
        </pc:sldMkLst>
        <pc:spChg chg="mod ord">
          <ac:chgData name="Melissa Harrell" userId="f00b9cf4-b788-4fe3-bf29-d8cda85d0ff5" providerId="ADAL" clId="{5FC395BD-ACFC-4FDE-B923-EBB7777AC6D7}" dt="2025-03-07T20:10:31.491" v="1639" actId="14100"/>
          <ac:spMkLst>
            <pc:docMk/>
            <pc:sldMk cId="3451596889" sldId="342"/>
            <ac:spMk id="2" creationId="{F4514614-CC2F-6019-2689-129DD8EF8896}"/>
          </ac:spMkLst>
        </pc:spChg>
        <pc:spChg chg="add mod">
          <ac:chgData name="Melissa Harrell" userId="f00b9cf4-b788-4fe3-bf29-d8cda85d0ff5" providerId="ADAL" clId="{5FC395BD-ACFC-4FDE-B923-EBB7777AC6D7}" dt="2025-03-07T22:09:31.817" v="4149" actId="27636"/>
          <ac:spMkLst>
            <pc:docMk/>
            <pc:sldMk cId="3451596889" sldId="342"/>
            <ac:spMk id="11" creationId="{2D7F843D-6C50-6599-B332-AC0E05DBF39E}"/>
          </ac:spMkLst>
        </pc:spChg>
        <pc:graphicFrameChg chg="add mod">
          <ac:chgData name="Melissa Harrell" userId="f00b9cf4-b788-4fe3-bf29-d8cda85d0ff5" providerId="ADAL" clId="{5FC395BD-ACFC-4FDE-B923-EBB7777AC6D7}" dt="2025-03-07T20:31:50.316" v="1955" actId="20577"/>
          <ac:graphicFrameMkLst>
            <pc:docMk/>
            <pc:sldMk cId="3451596889" sldId="342"/>
            <ac:graphicFrameMk id="7" creationId="{6552BB40-CB52-199F-5AE7-A71B140ACE13}"/>
          </ac:graphicFrameMkLst>
        </pc:graphicFrameChg>
      </pc:sldChg>
      <pc:sldChg chg="addSp delSp modSp new mod ord modClrScheme chgLayout">
        <pc:chgData name="Melissa Harrell" userId="f00b9cf4-b788-4fe3-bf29-d8cda85d0ff5" providerId="ADAL" clId="{5FC395BD-ACFC-4FDE-B923-EBB7777AC6D7}" dt="2025-03-07T20:38:36.498" v="2053"/>
        <pc:sldMkLst>
          <pc:docMk/>
          <pc:sldMk cId="1962343479" sldId="343"/>
        </pc:sldMkLst>
        <pc:spChg chg="add mod ord">
          <ac:chgData name="Melissa Harrell" userId="f00b9cf4-b788-4fe3-bf29-d8cda85d0ff5" providerId="ADAL" clId="{5FC395BD-ACFC-4FDE-B923-EBB7777AC6D7}" dt="2025-03-07T20:34:39.933" v="2008" actId="20577"/>
          <ac:spMkLst>
            <pc:docMk/>
            <pc:sldMk cId="1962343479" sldId="343"/>
            <ac:spMk id="5" creationId="{1F72832A-98FA-4EE6-7EE1-C3A285A89B4F}"/>
          </ac:spMkLst>
        </pc:spChg>
        <pc:picChg chg="add mod ord">
          <ac:chgData name="Melissa Harrell" userId="f00b9cf4-b788-4fe3-bf29-d8cda85d0ff5" providerId="ADAL" clId="{5FC395BD-ACFC-4FDE-B923-EBB7777AC6D7}" dt="2025-03-07T20:37:53.580" v="2021" actId="14100"/>
          <ac:picMkLst>
            <pc:docMk/>
            <pc:sldMk cId="1962343479" sldId="343"/>
            <ac:picMk id="16" creationId="{A412F935-24F4-5830-0824-7613F7112324}"/>
          </ac:picMkLst>
        </pc:picChg>
      </pc:sldChg>
      <pc:sldChg chg="addSp delSp modSp new mod modClrScheme chgLayout">
        <pc:chgData name="Melissa Harrell" userId="f00b9cf4-b788-4fe3-bf29-d8cda85d0ff5" providerId="ADAL" clId="{5FC395BD-ACFC-4FDE-B923-EBB7777AC6D7}" dt="2025-03-07T21:54:12.744" v="3768" actId="26606"/>
        <pc:sldMkLst>
          <pc:docMk/>
          <pc:sldMk cId="4177487030" sldId="344"/>
        </pc:sldMkLst>
        <pc:spChg chg="add mod ord">
          <ac:chgData name="Melissa Harrell" userId="f00b9cf4-b788-4fe3-bf29-d8cda85d0ff5" providerId="ADAL" clId="{5FC395BD-ACFC-4FDE-B923-EBB7777AC6D7}" dt="2025-03-07T21:54:12.744" v="3768" actId="26606"/>
          <ac:spMkLst>
            <pc:docMk/>
            <pc:sldMk cId="4177487030" sldId="344"/>
            <ac:spMk id="5" creationId="{E3884C17-2853-EA2D-2C8D-D17BAAF4E8A2}"/>
          </ac:spMkLst>
        </pc:spChg>
        <pc:spChg chg="add del mod ord">
          <ac:chgData name="Melissa Harrell" userId="f00b9cf4-b788-4fe3-bf29-d8cda85d0ff5" providerId="ADAL" clId="{5FC395BD-ACFC-4FDE-B923-EBB7777AC6D7}" dt="2025-03-07T21:54:12.744" v="3768" actId="26606"/>
          <ac:spMkLst>
            <pc:docMk/>
            <pc:sldMk cId="4177487030" sldId="344"/>
            <ac:spMk id="6" creationId="{95F9E7F5-AFCB-F01E-A816-7DD0E0B451F4}"/>
          </ac:spMkLst>
        </pc:spChg>
      </pc:sldChg>
      <pc:sldChg chg="addSp delSp modSp new mod modClrScheme chgLayout">
        <pc:chgData name="Melissa Harrell" userId="f00b9cf4-b788-4fe3-bf29-d8cda85d0ff5" providerId="ADAL" clId="{5FC395BD-ACFC-4FDE-B923-EBB7777AC6D7}" dt="2025-03-07T21:46:06.753" v="3537" actId="20577"/>
        <pc:sldMkLst>
          <pc:docMk/>
          <pc:sldMk cId="3369614873" sldId="345"/>
        </pc:sldMkLst>
        <pc:spChg chg="mod ord">
          <ac:chgData name="Melissa Harrell" userId="f00b9cf4-b788-4fe3-bf29-d8cda85d0ff5" providerId="ADAL" clId="{5FC395BD-ACFC-4FDE-B923-EBB7777AC6D7}" dt="2025-03-07T21:13:48.685" v="2798" actId="6264"/>
          <ac:spMkLst>
            <pc:docMk/>
            <pc:sldMk cId="3369614873" sldId="345"/>
            <ac:spMk id="2" creationId="{DD226385-70BF-D8B4-1F7C-7B72C7CB8CCF}"/>
          </ac:spMkLst>
        </pc:spChg>
        <pc:spChg chg="mod ord">
          <ac:chgData name="Melissa Harrell" userId="f00b9cf4-b788-4fe3-bf29-d8cda85d0ff5" providerId="ADAL" clId="{5FC395BD-ACFC-4FDE-B923-EBB7777AC6D7}" dt="2025-03-07T21:46:06.753" v="3537" actId="20577"/>
          <ac:spMkLst>
            <pc:docMk/>
            <pc:sldMk cId="3369614873" sldId="345"/>
            <ac:spMk id="3" creationId="{780CC432-33BB-B961-17B1-00E1F883380A}"/>
          </ac:spMkLst>
        </pc:spChg>
        <pc:spChg chg="add mod ord">
          <ac:chgData name="Melissa Harrell" userId="f00b9cf4-b788-4fe3-bf29-d8cda85d0ff5" providerId="ADAL" clId="{5FC395BD-ACFC-4FDE-B923-EBB7777AC6D7}" dt="2025-03-07T21:37:54.608" v="3006" actId="27636"/>
          <ac:spMkLst>
            <pc:docMk/>
            <pc:sldMk cId="3369614873" sldId="345"/>
            <ac:spMk id="7" creationId="{DA4B765E-4892-2D28-BB02-B14E54F5C724}"/>
          </ac:spMkLst>
        </pc:spChg>
        <pc:picChg chg="add mod">
          <ac:chgData name="Melissa Harrell" userId="f00b9cf4-b788-4fe3-bf29-d8cda85d0ff5" providerId="ADAL" clId="{5FC395BD-ACFC-4FDE-B923-EBB7777AC6D7}" dt="2025-03-07T21:11:07.191" v="2664" actId="26606"/>
          <ac:picMkLst>
            <pc:docMk/>
            <pc:sldMk cId="3369614873" sldId="345"/>
            <ac:picMk id="4" creationId="{5341D1D9-4B75-1B49-BFD8-850066311D2F}"/>
          </ac:picMkLst>
        </pc:picChg>
      </pc:sldChg>
      <pc:sldChg chg="addSp delSp modSp new del mod modClrScheme chgLayout">
        <pc:chgData name="Melissa Harrell" userId="f00b9cf4-b788-4fe3-bf29-d8cda85d0ff5" providerId="ADAL" clId="{5FC395BD-ACFC-4FDE-B923-EBB7777AC6D7}" dt="2025-03-07T21:21:49.483" v="3001" actId="47"/>
        <pc:sldMkLst>
          <pc:docMk/>
          <pc:sldMk cId="3565913856" sldId="346"/>
        </pc:sldMkLst>
      </pc:sldChg>
      <pc:sldChg chg="addSp modSp new mod">
        <pc:chgData name="Melissa Harrell" userId="f00b9cf4-b788-4fe3-bf29-d8cda85d0ff5" providerId="ADAL" clId="{5FC395BD-ACFC-4FDE-B923-EBB7777AC6D7}" dt="2025-03-07T21:45:49.628" v="3531" actId="1076"/>
        <pc:sldMkLst>
          <pc:docMk/>
          <pc:sldMk cId="1937037006" sldId="347"/>
        </pc:sldMkLst>
        <pc:graphicFrameChg chg="add mod modGraphic">
          <ac:chgData name="Melissa Harrell" userId="f00b9cf4-b788-4fe3-bf29-d8cda85d0ff5" providerId="ADAL" clId="{5FC395BD-ACFC-4FDE-B923-EBB7777AC6D7}" dt="2025-03-07T21:45:49.628" v="3531" actId="1076"/>
          <ac:graphicFrameMkLst>
            <pc:docMk/>
            <pc:sldMk cId="1937037006" sldId="347"/>
            <ac:graphicFrameMk id="2" creationId="{E7D62124-BE83-A42C-E094-160FE6D91B81}"/>
          </ac:graphicFrameMkLst>
        </pc:graphicFrameChg>
      </pc:sldChg>
      <pc:sldChg chg="addSp delSp modSp new mod setBg modClrScheme chgLayout">
        <pc:chgData name="Melissa Harrell" userId="f00b9cf4-b788-4fe3-bf29-d8cda85d0ff5" providerId="ADAL" clId="{5FC395BD-ACFC-4FDE-B923-EBB7777AC6D7}" dt="2025-03-20T03:17:46.632" v="17536"/>
        <pc:sldMkLst>
          <pc:docMk/>
          <pc:sldMk cId="1354960468" sldId="348"/>
        </pc:sldMkLst>
        <pc:spChg chg="add mod">
          <ac:chgData name="Melissa Harrell" userId="f00b9cf4-b788-4fe3-bf29-d8cda85d0ff5" providerId="ADAL" clId="{5FC395BD-ACFC-4FDE-B923-EBB7777AC6D7}" dt="2025-03-07T21:42:12.081" v="3282" actId="20577"/>
          <ac:spMkLst>
            <pc:docMk/>
            <pc:sldMk cId="1354960468" sldId="348"/>
            <ac:spMk id="9" creationId="{7E33163F-5813-F4C1-753C-C9813C3BF26E}"/>
          </ac:spMkLst>
        </pc:spChg>
        <pc:spChg chg="add mod">
          <ac:chgData name="Melissa Harrell" userId="f00b9cf4-b788-4fe3-bf29-d8cda85d0ff5" providerId="ADAL" clId="{5FC395BD-ACFC-4FDE-B923-EBB7777AC6D7}" dt="2025-03-07T21:38:57.387" v="3118" actId="26606"/>
          <ac:spMkLst>
            <pc:docMk/>
            <pc:sldMk cId="1354960468" sldId="348"/>
            <ac:spMk id="11" creationId="{2DCDD1FC-AF93-3871-D0E4-9FD041164071}"/>
          </ac:spMkLst>
        </pc:spChg>
      </pc:sldChg>
      <pc:sldChg chg="modSp new mod setBg">
        <pc:chgData name="Melissa Harrell" userId="f00b9cf4-b788-4fe3-bf29-d8cda85d0ff5" providerId="ADAL" clId="{5FC395BD-ACFC-4FDE-B923-EBB7777AC6D7}" dt="2025-03-20T03:17:37.912" v="17535"/>
        <pc:sldMkLst>
          <pc:docMk/>
          <pc:sldMk cId="270000813" sldId="349"/>
        </pc:sldMkLst>
        <pc:spChg chg="mod">
          <ac:chgData name="Melissa Harrell" userId="f00b9cf4-b788-4fe3-bf29-d8cda85d0ff5" providerId="ADAL" clId="{5FC395BD-ACFC-4FDE-B923-EBB7777AC6D7}" dt="2025-03-07T21:42:01.027" v="3279" actId="20577"/>
          <ac:spMkLst>
            <pc:docMk/>
            <pc:sldMk cId="270000813" sldId="349"/>
            <ac:spMk id="2" creationId="{EE50A72F-EA8C-3DB3-BA92-197C2CD28680}"/>
          </ac:spMkLst>
        </pc:spChg>
      </pc:sldChg>
      <pc:sldChg chg="addSp delSp modSp new mod setBg modClrScheme chgLayout">
        <pc:chgData name="Melissa Harrell" userId="f00b9cf4-b788-4fe3-bf29-d8cda85d0ff5" providerId="ADAL" clId="{5FC395BD-ACFC-4FDE-B923-EBB7777AC6D7}" dt="2025-03-20T03:17:28.620" v="17534"/>
        <pc:sldMkLst>
          <pc:docMk/>
          <pc:sldMk cId="327693707" sldId="350"/>
        </pc:sldMkLst>
        <pc:spChg chg="add mod ord">
          <ac:chgData name="Melissa Harrell" userId="f00b9cf4-b788-4fe3-bf29-d8cda85d0ff5" providerId="ADAL" clId="{5FC395BD-ACFC-4FDE-B923-EBB7777AC6D7}" dt="2025-03-07T21:41:48.025" v="3276" actId="20577"/>
          <ac:spMkLst>
            <pc:docMk/>
            <pc:sldMk cId="327693707" sldId="350"/>
            <ac:spMk id="4" creationId="{869CD464-039C-0E8E-8D84-6545668A654A}"/>
          </ac:spMkLst>
        </pc:spChg>
        <pc:spChg chg="add mod ord">
          <ac:chgData name="Melissa Harrell" userId="f00b9cf4-b788-4fe3-bf29-d8cda85d0ff5" providerId="ADAL" clId="{5FC395BD-ACFC-4FDE-B923-EBB7777AC6D7}" dt="2025-03-07T21:40:31.398" v="3199" actId="700"/>
          <ac:spMkLst>
            <pc:docMk/>
            <pc:sldMk cId="327693707" sldId="350"/>
            <ac:spMk id="5" creationId="{B05C41CB-38CA-F120-A2FB-613578D1E709}"/>
          </ac:spMkLst>
        </pc:spChg>
      </pc:sldChg>
      <pc:sldChg chg="addSp delSp modSp new mod setBg modClrScheme chgLayout">
        <pc:chgData name="Melissa Harrell" userId="f00b9cf4-b788-4fe3-bf29-d8cda85d0ff5" providerId="ADAL" clId="{5FC395BD-ACFC-4FDE-B923-EBB7777AC6D7}" dt="2025-03-20T03:18:31.048" v="17539"/>
        <pc:sldMkLst>
          <pc:docMk/>
          <pc:sldMk cId="4100472788" sldId="351"/>
        </pc:sldMkLst>
        <pc:spChg chg="add mod ord">
          <ac:chgData name="Melissa Harrell" userId="f00b9cf4-b788-4fe3-bf29-d8cda85d0ff5" providerId="ADAL" clId="{5FC395BD-ACFC-4FDE-B923-EBB7777AC6D7}" dt="2025-03-07T21:41:32.256" v="3271" actId="20577"/>
          <ac:spMkLst>
            <pc:docMk/>
            <pc:sldMk cId="4100472788" sldId="351"/>
            <ac:spMk id="4" creationId="{08BD882C-D434-1C42-D4DD-356E618CAEC8}"/>
          </ac:spMkLst>
        </pc:spChg>
        <pc:spChg chg="add mod ord">
          <ac:chgData name="Melissa Harrell" userId="f00b9cf4-b788-4fe3-bf29-d8cda85d0ff5" providerId="ADAL" clId="{5FC395BD-ACFC-4FDE-B923-EBB7777AC6D7}" dt="2025-03-07T21:40:54.324" v="3231" actId="700"/>
          <ac:spMkLst>
            <pc:docMk/>
            <pc:sldMk cId="4100472788" sldId="351"/>
            <ac:spMk id="5" creationId="{397F0D58-7065-7E23-E53E-FC8F38700C79}"/>
          </ac:spMkLst>
        </pc:spChg>
      </pc:sldChg>
      <pc:sldChg chg="delSp modSp new mod setBg">
        <pc:chgData name="Melissa Harrell" userId="f00b9cf4-b788-4fe3-bf29-d8cda85d0ff5" providerId="ADAL" clId="{5FC395BD-ACFC-4FDE-B923-EBB7777AC6D7}" dt="2025-03-20T05:14:54.262" v="24946" actId="478"/>
        <pc:sldMkLst>
          <pc:docMk/>
          <pc:sldMk cId="2028330394" sldId="352"/>
        </pc:sldMkLst>
        <pc:spChg chg="mod">
          <ac:chgData name="Melissa Harrell" userId="f00b9cf4-b788-4fe3-bf29-d8cda85d0ff5" providerId="ADAL" clId="{5FC395BD-ACFC-4FDE-B923-EBB7777AC6D7}" dt="2025-03-07T21:42:44.956" v="3294" actId="947"/>
          <ac:spMkLst>
            <pc:docMk/>
            <pc:sldMk cId="2028330394" sldId="352"/>
            <ac:spMk id="2" creationId="{59784D18-117D-65C3-4566-5FACF5EE69B6}"/>
          </ac:spMkLst>
        </pc:spChg>
        <pc:spChg chg="del">
          <ac:chgData name="Melissa Harrell" userId="f00b9cf4-b788-4fe3-bf29-d8cda85d0ff5" providerId="ADAL" clId="{5FC395BD-ACFC-4FDE-B923-EBB7777AC6D7}" dt="2025-03-20T05:14:54.262" v="24946" actId="478"/>
          <ac:spMkLst>
            <pc:docMk/>
            <pc:sldMk cId="2028330394" sldId="352"/>
            <ac:spMk id="3" creationId="{6E70ABD1-EE70-EF37-C920-2A4D59040A29}"/>
          </ac:spMkLst>
        </pc:spChg>
      </pc:sldChg>
      <pc:sldChg chg="addSp delSp modSp new mod">
        <pc:chgData name="Melissa Harrell" userId="f00b9cf4-b788-4fe3-bf29-d8cda85d0ff5" providerId="ADAL" clId="{5FC395BD-ACFC-4FDE-B923-EBB7777AC6D7}" dt="2025-03-10T13:31:48.227" v="8017" actId="20577"/>
        <pc:sldMkLst>
          <pc:docMk/>
          <pc:sldMk cId="2474035010" sldId="353"/>
        </pc:sldMkLst>
        <pc:spChg chg="mod">
          <ac:chgData name="Melissa Harrell" userId="f00b9cf4-b788-4fe3-bf29-d8cda85d0ff5" providerId="ADAL" clId="{5FC395BD-ACFC-4FDE-B923-EBB7777AC6D7}" dt="2025-03-07T22:02:40.896" v="4096" actId="26606"/>
          <ac:spMkLst>
            <pc:docMk/>
            <pc:sldMk cId="2474035010" sldId="353"/>
            <ac:spMk id="2" creationId="{CED8C317-FA2C-EA5D-3F67-A045E57226C6}"/>
          </ac:spMkLst>
        </pc:spChg>
        <pc:graphicFrameChg chg="add mod modGraphic">
          <ac:chgData name="Melissa Harrell" userId="f00b9cf4-b788-4fe3-bf29-d8cda85d0ff5" providerId="ADAL" clId="{5FC395BD-ACFC-4FDE-B923-EBB7777AC6D7}" dt="2025-03-10T13:31:48.227" v="8017" actId="20577"/>
          <ac:graphicFrameMkLst>
            <pc:docMk/>
            <pc:sldMk cId="2474035010" sldId="353"/>
            <ac:graphicFrameMk id="5" creationId="{D50049EB-CA35-59F9-AB99-54DF2E9C0BF7}"/>
          </ac:graphicFrameMkLst>
        </pc:graphicFrameChg>
      </pc:sldChg>
      <pc:sldChg chg="addSp delSp modSp new mod modClrScheme chgLayout">
        <pc:chgData name="Melissa Harrell" userId="f00b9cf4-b788-4fe3-bf29-d8cda85d0ff5" providerId="ADAL" clId="{5FC395BD-ACFC-4FDE-B923-EBB7777AC6D7}" dt="2025-03-07T21:51:55.615" v="3764" actId="20577"/>
        <pc:sldMkLst>
          <pc:docMk/>
          <pc:sldMk cId="540973922" sldId="354"/>
        </pc:sldMkLst>
        <pc:spChg chg="add mod">
          <ac:chgData name="Melissa Harrell" userId="f00b9cf4-b788-4fe3-bf29-d8cda85d0ff5" providerId="ADAL" clId="{5FC395BD-ACFC-4FDE-B923-EBB7777AC6D7}" dt="2025-03-07T21:50:28.449" v="3558" actId="20577"/>
          <ac:spMkLst>
            <pc:docMk/>
            <pc:sldMk cId="540973922" sldId="354"/>
            <ac:spMk id="14" creationId="{938565A7-5EA7-6F43-9B7D-A38E6F389F4E}"/>
          </ac:spMkLst>
        </pc:spChg>
        <pc:spChg chg="add mod">
          <ac:chgData name="Melissa Harrell" userId="f00b9cf4-b788-4fe3-bf29-d8cda85d0ff5" providerId="ADAL" clId="{5FC395BD-ACFC-4FDE-B923-EBB7777AC6D7}" dt="2025-03-07T21:51:55.615" v="3764" actId="20577"/>
          <ac:spMkLst>
            <pc:docMk/>
            <pc:sldMk cId="540973922" sldId="354"/>
            <ac:spMk id="16" creationId="{8874BECF-AA0B-4213-442F-C55C57769734}"/>
          </ac:spMkLst>
        </pc:spChg>
        <pc:picChg chg="add mod">
          <ac:chgData name="Melissa Harrell" userId="f00b9cf4-b788-4fe3-bf29-d8cda85d0ff5" providerId="ADAL" clId="{5FC395BD-ACFC-4FDE-B923-EBB7777AC6D7}" dt="2025-03-07T21:49:42.782" v="3543" actId="26606"/>
          <ac:picMkLst>
            <pc:docMk/>
            <pc:sldMk cId="540973922" sldId="354"/>
            <ac:picMk id="9" creationId="{33130849-648C-4138-FD80-9D329253AC84}"/>
          </ac:picMkLst>
        </pc:picChg>
      </pc:sldChg>
      <pc:sldChg chg="modSp new mod">
        <pc:chgData name="Melissa Harrell" userId="f00b9cf4-b788-4fe3-bf29-d8cda85d0ff5" providerId="ADAL" clId="{5FC395BD-ACFC-4FDE-B923-EBB7777AC6D7}" dt="2025-03-10T13:33:10.843" v="8082" actId="20577"/>
        <pc:sldMkLst>
          <pc:docMk/>
          <pc:sldMk cId="2725531592" sldId="355"/>
        </pc:sldMkLst>
        <pc:spChg chg="mod">
          <ac:chgData name="Melissa Harrell" userId="f00b9cf4-b788-4fe3-bf29-d8cda85d0ff5" providerId="ADAL" clId="{5FC395BD-ACFC-4FDE-B923-EBB7777AC6D7}" dt="2025-03-10T13:33:10.843" v="8082" actId="20577"/>
          <ac:spMkLst>
            <pc:docMk/>
            <pc:sldMk cId="2725531592" sldId="355"/>
            <ac:spMk id="2" creationId="{B7CBD50C-4F66-8539-3552-165E0AB15800}"/>
          </ac:spMkLst>
        </pc:spChg>
        <pc:spChg chg="mod">
          <ac:chgData name="Melissa Harrell" userId="f00b9cf4-b788-4fe3-bf29-d8cda85d0ff5" providerId="ADAL" clId="{5FC395BD-ACFC-4FDE-B923-EBB7777AC6D7}" dt="2025-03-07T22:27:04.203" v="4826" actId="20577"/>
          <ac:spMkLst>
            <pc:docMk/>
            <pc:sldMk cId="2725531592" sldId="355"/>
            <ac:spMk id="3" creationId="{ABFED368-B046-52A6-5472-7ED29C8DA762}"/>
          </ac:spMkLst>
        </pc:spChg>
      </pc:sldChg>
      <pc:sldChg chg="modSp new mod">
        <pc:chgData name="Melissa Harrell" userId="f00b9cf4-b788-4fe3-bf29-d8cda85d0ff5" providerId="ADAL" clId="{5FC395BD-ACFC-4FDE-B923-EBB7777AC6D7}" dt="2025-03-10T14:14:04.701" v="9780" actId="20577"/>
        <pc:sldMkLst>
          <pc:docMk/>
          <pc:sldMk cId="732531292" sldId="356"/>
        </pc:sldMkLst>
        <pc:spChg chg="mod">
          <ac:chgData name="Melissa Harrell" userId="f00b9cf4-b788-4fe3-bf29-d8cda85d0ff5" providerId="ADAL" clId="{5FC395BD-ACFC-4FDE-B923-EBB7777AC6D7}" dt="2025-03-10T13:33:15.869" v="8085" actId="20577"/>
          <ac:spMkLst>
            <pc:docMk/>
            <pc:sldMk cId="732531292" sldId="356"/>
            <ac:spMk id="2" creationId="{C80DE9DA-25A4-5A27-0788-063BFB9E1E09}"/>
          </ac:spMkLst>
        </pc:spChg>
        <pc:spChg chg="mod">
          <ac:chgData name="Melissa Harrell" userId="f00b9cf4-b788-4fe3-bf29-d8cda85d0ff5" providerId="ADAL" clId="{5FC395BD-ACFC-4FDE-B923-EBB7777AC6D7}" dt="2025-03-10T14:14:04.701" v="9780" actId="20577"/>
          <ac:spMkLst>
            <pc:docMk/>
            <pc:sldMk cId="732531292" sldId="356"/>
            <ac:spMk id="3" creationId="{A04D447E-A83B-EFF4-8EA8-FB1E4343911B}"/>
          </ac:spMkLst>
        </pc:spChg>
      </pc:sldChg>
      <pc:sldChg chg="new del">
        <pc:chgData name="Melissa Harrell" userId="f00b9cf4-b788-4fe3-bf29-d8cda85d0ff5" providerId="ADAL" clId="{5FC395BD-ACFC-4FDE-B923-EBB7777AC6D7}" dt="2025-03-07T22:18:09.584" v="4309" actId="47"/>
        <pc:sldMkLst>
          <pc:docMk/>
          <pc:sldMk cId="3292848722" sldId="356"/>
        </pc:sldMkLst>
      </pc:sldChg>
      <pc:sldChg chg="modSp new mod">
        <pc:chgData name="Melissa Harrell" userId="f00b9cf4-b788-4fe3-bf29-d8cda85d0ff5" providerId="ADAL" clId="{5FC395BD-ACFC-4FDE-B923-EBB7777AC6D7}" dt="2025-03-10T14:14:56.883" v="9816" actId="20577"/>
        <pc:sldMkLst>
          <pc:docMk/>
          <pc:sldMk cId="1804585870" sldId="357"/>
        </pc:sldMkLst>
        <pc:spChg chg="mod">
          <ac:chgData name="Melissa Harrell" userId="f00b9cf4-b788-4fe3-bf29-d8cda85d0ff5" providerId="ADAL" clId="{5FC395BD-ACFC-4FDE-B923-EBB7777AC6D7}" dt="2025-03-10T14:14:56.883" v="9816" actId="20577"/>
          <ac:spMkLst>
            <pc:docMk/>
            <pc:sldMk cId="1804585870" sldId="357"/>
            <ac:spMk id="2" creationId="{D87100A7-4786-7AB2-4D98-414D2E3C46E9}"/>
          </ac:spMkLst>
        </pc:spChg>
        <pc:spChg chg="mod">
          <ac:chgData name="Melissa Harrell" userId="f00b9cf4-b788-4fe3-bf29-d8cda85d0ff5" providerId="ADAL" clId="{5FC395BD-ACFC-4FDE-B923-EBB7777AC6D7}" dt="2025-03-07T22:49:39.358" v="6063" actId="207"/>
          <ac:spMkLst>
            <pc:docMk/>
            <pc:sldMk cId="1804585870" sldId="357"/>
            <ac:spMk id="3" creationId="{248F4407-643A-0652-3453-95C1643CEE8A}"/>
          </ac:spMkLst>
        </pc:spChg>
      </pc:sldChg>
      <pc:sldChg chg="modSp new mod">
        <pc:chgData name="Melissa Harrell" userId="f00b9cf4-b788-4fe3-bf29-d8cda85d0ff5" providerId="ADAL" clId="{5FC395BD-ACFC-4FDE-B923-EBB7777AC6D7}" dt="2025-03-20T02:46:47.600" v="14662" actId="20577"/>
        <pc:sldMkLst>
          <pc:docMk/>
          <pc:sldMk cId="136033939" sldId="358"/>
        </pc:sldMkLst>
        <pc:spChg chg="mod">
          <ac:chgData name="Melissa Harrell" userId="f00b9cf4-b788-4fe3-bf29-d8cda85d0ff5" providerId="ADAL" clId="{5FC395BD-ACFC-4FDE-B923-EBB7777AC6D7}" dt="2025-03-20T02:44:45.032" v="14643" actId="113"/>
          <ac:spMkLst>
            <pc:docMk/>
            <pc:sldMk cId="136033939" sldId="358"/>
            <ac:spMk id="2" creationId="{D4270F65-7E9A-FD48-5B58-126644719B83}"/>
          </ac:spMkLst>
        </pc:spChg>
        <pc:spChg chg="mod">
          <ac:chgData name="Melissa Harrell" userId="f00b9cf4-b788-4fe3-bf29-d8cda85d0ff5" providerId="ADAL" clId="{5FC395BD-ACFC-4FDE-B923-EBB7777AC6D7}" dt="2025-03-20T02:46:47.600" v="14662" actId="20577"/>
          <ac:spMkLst>
            <pc:docMk/>
            <pc:sldMk cId="136033939" sldId="358"/>
            <ac:spMk id="3" creationId="{E6BA89ED-96A9-AB42-E693-FBE017B5AC1C}"/>
          </ac:spMkLst>
        </pc:spChg>
      </pc:sldChg>
      <pc:sldChg chg="modSp new mod">
        <pc:chgData name="Melissa Harrell" userId="f00b9cf4-b788-4fe3-bf29-d8cda85d0ff5" providerId="ADAL" clId="{5FC395BD-ACFC-4FDE-B923-EBB7777AC6D7}" dt="2025-03-20T02:47:27.988" v="14694" actId="20577"/>
        <pc:sldMkLst>
          <pc:docMk/>
          <pc:sldMk cId="739463884" sldId="359"/>
        </pc:sldMkLst>
        <pc:spChg chg="mod">
          <ac:chgData name="Melissa Harrell" userId="f00b9cf4-b788-4fe3-bf29-d8cda85d0ff5" providerId="ADAL" clId="{5FC395BD-ACFC-4FDE-B923-EBB7777AC6D7}" dt="2025-03-20T02:45:48.179" v="14650"/>
          <ac:spMkLst>
            <pc:docMk/>
            <pc:sldMk cId="739463884" sldId="359"/>
            <ac:spMk id="2" creationId="{4060E30D-59BA-3FD0-A844-159B31FC0F47}"/>
          </ac:spMkLst>
        </pc:spChg>
        <pc:spChg chg="mod">
          <ac:chgData name="Melissa Harrell" userId="f00b9cf4-b788-4fe3-bf29-d8cda85d0ff5" providerId="ADAL" clId="{5FC395BD-ACFC-4FDE-B923-EBB7777AC6D7}" dt="2025-03-20T02:47:27.988" v="14694" actId="20577"/>
          <ac:spMkLst>
            <pc:docMk/>
            <pc:sldMk cId="739463884" sldId="359"/>
            <ac:spMk id="3" creationId="{BB219EF7-8126-F31A-0C86-7F86420BAE33}"/>
          </ac:spMkLst>
        </pc:spChg>
      </pc:sldChg>
      <pc:sldChg chg="modSp new mod">
        <pc:chgData name="Melissa Harrell" userId="f00b9cf4-b788-4fe3-bf29-d8cda85d0ff5" providerId="ADAL" clId="{5FC395BD-ACFC-4FDE-B923-EBB7777AC6D7}" dt="2025-03-20T02:48:21.052" v="14695" actId="6549"/>
        <pc:sldMkLst>
          <pc:docMk/>
          <pc:sldMk cId="1902834338" sldId="360"/>
        </pc:sldMkLst>
        <pc:spChg chg="mod">
          <ac:chgData name="Melissa Harrell" userId="f00b9cf4-b788-4fe3-bf29-d8cda85d0ff5" providerId="ADAL" clId="{5FC395BD-ACFC-4FDE-B923-EBB7777AC6D7}" dt="2025-03-10T13:19:21.068" v="7619" actId="20577"/>
          <ac:spMkLst>
            <pc:docMk/>
            <pc:sldMk cId="1902834338" sldId="360"/>
            <ac:spMk id="2" creationId="{6AE7718A-C668-1571-BB9C-F4A99C7F8D6E}"/>
          </ac:spMkLst>
        </pc:spChg>
        <pc:spChg chg="mod">
          <ac:chgData name="Melissa Harrell" userId="f00b9cf4-b788-4fe3-bf29-d8cda85d0ff5" providerId="ADAL" clId="{5FC395BD-ACFC-4FDE-B923-EBB7777AC6D7}" dt="2025-03-20T02:48:21.052" v="14695" actId="6549"/>
          <ac:spMkLst>
            <pc:docMk/>
            <pc:sldMk cId="1902834338" sldId="360"/>
            <ac:spMk id="3" creationId="{38EE8972-0147-BB5A-AC86-56AB0905C1CF}"/>
          </ac:spMkLst>
        </pc:spChg>
      </pc:sldChg>
      <pc:sldChg chg="modSp new mod">
        <pc:chgData name="Melissa Harrell" userId="f00b9cf4-b788-4fe3-bf29-d8cda85d0ff5" providerId="ADAL" clId="{5FC395BD-ACFC-4FDE-B923-EBB7777AC6D7}" dt="2025-03-10T13:47:24.879" v="8597" actId="20577"/>
        <pc:sldMkLst>
          <pc:docMk/>
          <pc:sldMk cId="3564002207" sldId="361"/>
        </pc:sldMkLst>
        <pc:spChg chg="mod">
          <ac:chgData name="Melissa Harrell" userId="f00b9cf4-b788-4fe3-bf29-d8cda85d0ff5" providerId="ADAL" clId="{5FC395BD-ACFC-4FDE-B923-EBB7777AC6D7}" dt="2025-03-10T13:33:37.564" v="8088" actId="20577"/>
          <ac:spMkLst>
            <pc:docMk/>
            <pc:sldMk cId="3564002207" sldId="361"/>
            <ac:spMk id="2" creationId="{01B09436-04D8-FA90-94AF-1EA773D9EF68}"/>
          </ac:spMkLst>
        </pc:spChg>
        <pc:spChg chg="mod">
          <ac:chgData name="Melissa Harrell" userId="f00b9cf4-b788-4fe3-bf29-d8cda85d0ff5" providerId="ADAL" clId="{5FC395BD-ACFC-4FDE-B923-EBB7777AC6D7}" dt="2025-03-10T13:47:24.879" v="8597" actId="20577"/>
          <ac:spMkLst>
            <pc:docMk/>
            <pc:sldMk cId="3564002207" sldId="361"/>
            <ac:spMk id="3" creationId="{F6E72A4C-DBD0-3CFB-CC67-A31886729580}"/>
          </ac:spMkLst>
        </pc:spChg>
      </pc:sldChg>
      <pc:sldChg chg="modSp new mod">
        <pc:chgData name="Melissa Harrell" userId="f00b9cf4-b788-4fe3-bf29-d8cda85d0ff5" providerId="ADAL" clId="{5FC395BD-ACFC-4FDE-B923-EBB7777AC6D7}" dt="2025-03-10T14:13:05.419" v="9689" actId="20577"/>
        <pc:sldMkLst>
          <pc:docMk/>
          <pc:sldMk cId="580641033" sldId="362"/>
        </pc:sldMkLst>
        <pc:spChg chg="mod">
          <ac:chgData name="Melissa Harrell" userId="f00b9cf4-b788-4fe3-bf29-d8cda85d0ff5" providerId="ADAL" clId="{5FC395BD-ACFC-4FDE-B923-EBB7777AC6D7}" dt="2025-03-10T13:47:48.570" v="8657" actId="20577"/>
          <ac:spMkLst>
            <pc:docMk/>
            <pc:sldMk cId="580641033" sldId="362"/>
            <ac:spMk id="2" creationId="{D01EC623-2FB9-B814-750B-EAE5D9C6CE5D}"/>
          </ac:spMkLst>
        </pc:spChg>
        <pc:spChg chg="mod">
          <ac:chgData name="Melissa Harrell" userId="f00b9cf4-b788-4fe3-bf29-d8cda85d0ff5" providerId="ADAL" clId="{5FC395BD-ACFC-4FDE-B923-EBB7777AC6D7}" dt="2025-03-10T14:13:05.419" v="9689" actId="20577"/>
          <ac:spMkLst>
            <pc:docMk/>
            <pc:sldMk cId="580641033" sldId="362"/>
            <ac:spMk id="3" creationId="{095EC65E-8C75-ABEB-CF37-43DBE364CCA8}"/>
          </ac:spMkLst>
        </pc:spChg>
      </pc:sldChg>
      <pc:sldChg chg="modSp new mod">
        <pc:chgData name="Melissa Harrell" userId="f00b9cf4-b788-4fe3-bf29-d8cda85d0ff5" providerId="ADAL" clId="{5FC395BD-ACFC-4FDE-B923-EBB7777AC6D7}" dt="2025-03-10T14:12:16.309" v="9639" actId="20577"/>
        <pc:sldMkLst>
          <pc:docMk/>
          <pc:sldMk cId="2855382057" sldId="363"/>
        </pc:sldMkLst>
        <pc:spChg chg="mod">
          <ac:chgData name="Melissa Harrell" userId="f00b9cf4-b788-4fe3-bf29-d8cda85d0ff5" providerId="ADAL" clId="{5FC395BD-ACFC-4FDE-B923-EBB7777AC6D7}" dt="2025-03-10T14:09:18.040" v="9141" actId="20577"/>
          <ac:spMkLst>
            <pc:docMk/>
            <pc:sldMk cId="2855382057" sldId="363"/>
            <ac:spMk id="2" creationId="{60E73C6E-A736-46F4-4718-841DEFF5027C}"/>
          </ac:spMkLst>
        </pc:spChg>
        <pc:spChg chg="mod">
          <ac:chgData name="Melissa Harrell" userId="f00b9cf4-b788-4fe3-bf29-d8cda85d0ff5" providerId="ADAL" clId="{5FC395BD-ACFC-4FDE-B923-EBB7777AC6D7}" dt="2025-03-10T14:12:16.309" v="9639" actId="20577"/>
          <ac:spMkLst>
            <pc:docMk/>
            <pc:sldMk cId="2855382057" sldId="363"/>
            <ac:spMk id="3" creationId="{9B01E064-6A98-4568-D852-74B5DED15A63}"/>
          </ac:spMkLst>
        </pc:spChg>
      </pc:sldChg>
      <pc:sldChg chg="modSp new mod">
        <pc:chgData name="Melissa Harrell" userId="f00b9cf4-b788-4fe3-bf29-d8cda85d0ff5" providerId="ADAL" clId="{5FC395BD-ACFC-4FDE-B923-EBB7777AC6D7}" dt="2025-03-10T14:29:22.110" v="10682" actId="14100"/>
        <pc:sldMkLst>
          <pc:docMk/>
          <pc:sldMk cId="3137284599" sldId="364"/>
        </pc:sldMkLst>
        <pc:spChg chg="mod">
          <ac:chgData name="Melissa Harrell" userId="f00b9cf4-b788-4fe3-bf29-d8cda85d0ff5" providerId="ADAL" clId="{5FC395BD-ACFC-4FDE-B923-EBB7777AC6D7}" dt="2025-03-10T14:15:42.312" v="9834" actId="20577"/>
          <ac:spMkLst>
            <pc:docMk/>
            <pc:sldMk cId="3137284599" sldId="364"/>
            <ac:spMk id="2" creationId="{8E9776A9-246F-3643-1555-383A022B804D}"/>
          </ac:spMkLst>
        </pc:spChg>
        <pc:spChg chg="mod">
          <ac:chgData name="Melissa Harrell" userId="f00b9cf4-b788-4fe3-bf29-d8cda85d0ff5" providerId="ADAL" clId="{5FC395BD-ACFC-4FDE-B923-EBB7777AC6D7}" dt="2025-03-10T14:29:22.110" v="10682" actId="14100"/>
          <ac:spMkLst>
            <pc:docMk/>
            <pc:sldMk cId="3137284599" sldId="364"/>
            <ac:spMk id="3" creationId="{A9CEFFAE-4624-77B5-305A-614A608B0E8B}"/>
          </ac:spMkLst>
        </pc:spChg>
      </pc:sldChg>
      <pc:sldChg chg="addSp delSp modSp new mod">
        <pc:chgData name="Melissa Harrell" userId="f00b9cf4-b788-4fe3-bf29-d8cda85d0ff5" providerId="ADAL" clId="{5FC395BD-ACFC-4FDE-B923-EBB7777AC6D7}" dt="2025-03-10T14:33:34.304" v="10855" actId="20577"/>
        <pc:sldMkLst>
          <pc:docMk/>
          <pc:sldMk cId="2035888764" sldId="365"/>
        </pc:sldMkLst>
        <pc:spChg chg="mod">
          <ac:chgData name="Melissa Harrell" userId="f00b9cf4-b788-4fe3-bf29-d8cda85d0ff5" providerId="ADAL" clId="{5FC395BD-ACFC-4FDE-B923-EBB7777AC6D7}" dt="2025-03-10T14:33:24.724" v="10850" actId="26606"/>
          <ac:spMkLst>
            <pc:docMk/>
            <pc:sldMk cId="2035888764" sldId="365"/>
            <ac:spMk id="2" creationId="{113EE4BF-1B89-6D78-F73C-87B5C1969F08}"/>
          </ac:spMkLst>
        </pc:spChg>
        <pc:graphicFrameChg chg="add mod">
          <ac:chgData name="Melissa Harrell" userId="f00b9cf4-b788-4fe3-bf29-d8cda85d0ff5" providerId="ADAL" clId="{5FC395BD-ACFC-4FDE-B923-EBB7777AC6D7}" dt="2025-03-10T14:33:34.304" v="10855" actId="20577"/>
          <ac:graphicFrameMkLst>
            <pc:docMk/>
            <pc:sldMk cId="2035888764" sldId="365"/>
            <ac:graphicFrameMk id="5" creationId="{A33C870B-3837-8730-57DC-10F3FEF015ED}"/>
          </ac:graphicFrameMkLst>
        </pc:graphicFrameChg>
      </pc:sldChg>
      <pc:sldChg chg="addSp delSp modSp new mod modClrScheme chgLayout">
        <pc:chgData name="Melissa Harrell" userId="f00b9cf4-b788-4fe3-bf29-d8cda85d0ff5" providerId="ADAL" clId="{5FC395BD-ACFC-4FDE-B923-EBB7777AC6D7}" dt="2025-03-20T02:19:23.860" v="12580" actId="20577"/>
        <pc:sldMkLst>
          <pc:docMk/>
          <pc:sldMk cId="243375967" sldId="366"/>
        </pc:sldMkLst>
        <pc:spChg chg="add mod ord">
          <ac:chgData name="Melissa Harrell" userId="f00b9cf4-b788-4fe3-bf29-d8cda85d0ff5" providerId="ADAL" clId="{5FC395BD-ACFC-4FDE-B923-EBB7777AC6D7}" dt="2025-03-10T14:59:00.719" v="11699" actId="26606"/>
          <ac:spMkLst>
            <pc:docMk/>
            <pc:sldMk cId="243375967" sldId="366"/>
            <ac:spMk id="5" creationId="{CB77D288-7E8B-E2C7-769A-B87B92ED9331}"/>
          </ac:spMkLst>
        </pc:spChg>
        <pc:spChg chg="add mod">
          <ac:chgData name="Melissa Harrell" userId="f00b9cf4-b788-4fe3-bf29-d8cda85d0ff5" providerId="ADAL" clId="{5FC395BD-ACFC-4FDE-B923-EBB7777AC6D7}" dt="2025-03-10T15:02:37.897" v="12046" actId="33524"/>
          <ac:spMkLst>
            <pc:docMk/>
            <pc:sldMk cId="243375967" sldId="366"/>
            <ac:spMk id="12" creationId="{FE28CFA5-2EC5-99B7-E00A-9EBF2B932444}"/>
          </ac:spMkLst>
        </pc:spChg>
        <pc:graphicFrameChg chg="add mod">
          <ac:chgData name="Melissa Harrell" userId="f00b9cf4-b788-4fe3-bf29-d8cda85d0ff5" providerId="ADAL" clId="{5FC395BD-ACFC-4FDE-B923-EBB7777AC6D7}" dt="2025-03-20T02:19:23.860" v="12580" actId="20577"/>
          <ac:graphicFrameMkLst>
            <pc:docMk/>
            <pc:sldMk cId="243375967" sldId="366"/>
            <ac:graphicFrameMk id="8" creationId="{598D5315-9105-F291-EB6B-5A417FA3D09F}"/>
          </ac:graphicFrameMkLst>
        </pc:graphicFrameChg>
      </pc:sldChg>
      <pc:sldChg chg="modSp new del mod">
        <pc:chgData name="Melissa Harrell" userId="f00b9cf4-b788-4fe3-bf29-d8cda85d0ff5" providerId="ADAL" clId="{5FC395BD-ACFC-4FDE-B923-EBB7777AC6D7}" dt="2025-03-10T14:50:39.820" v="11031" actId="47"/>
        <pc:sldMkLst>
          <pc:docMk/>
          <pc:sldMk cId="896759776" sldId="366"/>
        </pc:sldMkLst>
      </pc:sldChg>
      <pc:sldChg chg="addSp delSp modSp new mod ord modClrScheme chgLayout">
        <pc:chgData name="Melissa Harrell" userId="f00b9cf4-b788-4fe3-bf29-d8cda85d0ff5" providerId="ADAL" clId="{5FC395BD-ACFC-4FDE-B923-EBB7777AC6D7}" dt="2025-03-20T02:18:56.487" v="12566"/>
        <pc:sldMkLst>
          <pc:docMk/>
          <pc:sldMk cId="2352356657" sldId="367"/>
        </pc:sldMkLst>
        <pc:spChg chg="add mod ord">
          <ac:chgData name="Melissa Harrell" userId="f00b9cf4-b788-4fe3-bf29-d8cda85d0ff5" providerId="ADAL" clId="{5FC395BD-ACFC-4FDE-B923-EBB7777AC6D7}" dt="2025-03-20T02:11:40.095" v="12564" actId="20577"/>
          <ac:spMkLst>
            <pc:docMk/>
            <pc:sldMk cId="2352356657" sldId="367"/>
            <ac:spMk id="5" creationId="{9F205885-3142-488D-BD0D-2664AC548495}"/>
          </ac:spMkLst>
        </pc:spChg>
        <pc:spChg chg="add mod">
          <ac:chgData name="Melissa Harrell" userId="f00b9cf4-b788-4fe3-bf29-d8cda85d0ff5" providerId="ADAL" clId="{5FC395BD-ACFC-4FDE-B923-EBB7777AC6D7}" dt="2025-03-20T02:08:59.544" v="12538" actId="20577"/>
          <ac:spMkLst>
            <pc:docMk/>
            <pc:sldMk cId="2352356657" sldId="367"/>
            <ac:spMk id="10" creationId="{BF36D425-5CE5-E54C-4A00-2B1BC2A12FE6}"/>
          </ac:spMkLst>
        </pc:spChg>
      </pc:sldChg>
      <pc:sldChg chg="addSp delSp modSp new mod setBg">
        <pc:chgData name="Melissa Harrell" userId="f00b9cf4-b788-4fe3-bf29-d8cda85d0ff5" providerId="ADAL" clId="{5FC395BD-ACFC-4FDE-B923-EBB7777AC6D7}" dt="2025-03-20T05:17:38.626" v="24970" actId="20577"/>
        <pc:sldMkLst>
          <pc:docMk/>
          <pc:sldMk cId="610781800" sldId="368"/>
        </pc:sldMkLst>
        <pc:spChg chg="mod">
          <ac:chgData name="Melissa Harrell" userId="f00b9cf4-b788-4fe3-bf29-d8cda85d0ff5" providerId="ADAL" clId="{5FC395BD-ACFC-4FDE-B923-EBB7777AC6D7}" dt="2025-03-20T02:21:02.253" v="12773" actId="26606"/>
          <ac:spMkLst>
            <pc:docMk/>
            <pc:sldMk cId="610781800" sldId="368"/>
            <ac:spMk id="2" creationId="{4DF4B6BB-DEC8-1606-7808-108E191BD086}"/>
          </ac:spMkLst>
        </pc:spChg>
        <pc:spChg chg="del mod">
          <ac:chgData name="Melissa Harrell" userId="f00b9cf4-b788-4fe3-bf29-d8cda85d0ff5" providerId="ADAL" clId="{5FC395BD-ACFC-4FDE-B923-EBB7777AC6D7}" dt="2025-03-20T02:21:02.253" v="12773" actId="26606"/>
          <ac:spMkLst>
            <pc:docMk/>
            <pc:sldMk cId="610781800" sldId="368"/>
            <ac:spMk id="3" creationId="{592AE21B-4DD0-D3DE-1BEB-D1027917206C}"/>
          </ac:spMkLst>
        </pc:spChg>
        <pc:graphicFrameChg chg="add mod modGraphic">
          <ac:chgData name="Melissa Harrell" userId="f00b9cf4-b788-4fe3-bf29-d8cda85d0ff5" providerId="ADAL" clId="{5FC395BD-ACFC-4FDE-B923-EBB7777AC6D7}" dt="2025-03-20T05:17:38.626" v="24970" actId="20577"/>
          <ac:graphicFrameMkLst>
            <pc:docMk/>
            <pc:sldMk cId="610781800" sldId="368"/>
            <ac:graphicFrameMk id="5" creationId="{54B1A0D2-CC78-1E11-2FF8-7AFF0F02E15D}"/>
          </ac:graphicFrameMkLst>
        </pc:graphicFrameChg>
      </pc:sldChg>
      <pc:sldChg chg="modSp new mod ord">
        <pc:chgData name="Melissa Harrell" userId="f00b9cf4-b788-4fe3-bf29-d8cda85d0ff5" providerId="ADAL" clId="{5FC395BD-ACFC-4FDE-B923-EBB7777AC6D7}" dt="2025-03-20T02:40:17.721" v="14400"/>
        <pc:sldMkLst>
          <pc:docMk/>
          <pc:sldMk cId="226261313" sldId="369"/>
        </pc:sldMkLst>
        <pc:spChg chg="mod">
          <ac:chgData name="Melissa Harrell" userId="f00b9cf4-b788-4fe3-bf29-d8cda85d0ff5" providerId="ADAL" clId="{5FC395BD-ACFC-4FDE-B923-EBB7777AC6D7}" dt="2025-03-20T00:36:58.200" v="12253" actId="20577"/>
          <ac:spMkLst>
            <pc:docMk/>
            <pc:sldMk cId="226261313" sldId="369"/>
            <ac:spMk id="2" creationId="{EE779F3D-C7C7-8AA8-DFEE-DD89199422C3}"/>
          </ac:spMkLst>
        </pc:spChg>
        <pc:spChg chg="mod">
          <ac:chgData name="Melissa Harrell" userId="f00b9cf4-b788-4fe3-bf29-d8cda85d0ff5" providerId="ADAL" clId="{5FC395BD-ACFC-4FDE-B923-EBB7777AC6D7}" dt="2025-03-20T02:27:05.623" v="13296" actId="20577"/>
          <ac:spMkLst>
            <pc:docMk/>
            <pc:sldMk cId="226261313" sldId="369"/>
            <ac:spMk id="3" creationId="{5B6D38FF-4D77-51D0-36CA-C3E0DD43DE89}"/>
          </ac:spMkLst>
        </pc:spChg>
      </pc:sldChg>
      <pc:sldChg chg="addSp delSp modSp new mod modClrScheme chgLayout">
        <pc:chgData name="Melissa Harrell" userId="f00b9cf4-b788-4fe3-bf29-d8cda85d0ff5" providerId="ADAL" clId="{5FC395BD-ACFC-4FDE-B923-EBB7777AC6D7}" dt="2025-03-20T02:51:12.827" v="14717" actId="20577"/>
        <pc:sldMkLst>
          <pc:docMk/>
          <pc:sldMk cId="3361359839" sldId="370"/>
        </pc:sldMkLst>
        <pc:spChg chg="mod ord">
          <ac:chgData name="Melissa Harrell" userId="f00b9cf4-b788-4fe3-bf29-d8cda85d0ff5" providerId="ADAL" clId="{5FC395BD-ACFC-4FDE-B923-EBB7777AC6D7}" dt="2025-03-20T02:51:12.827" v="14717" actId="20577"/>
          <ac:spMkLst>
            <pc:docMk/>
            <pc:sldMk cId="3361359839" sldId="370"/>
            <ac:spMk id="2" creationId="{AB85F565-2B6B-4284-595B-BF4C6E4EFB75}"/>
          </ac:spMkLst>
        </pc:spChg>
        <pc:spChg chg="del mod ord">
          <ac:chgData name="Melissa Harrell" userId="f00b9cf4-b788-4fe3-bf29-d8cda85d0ff5" providerId="ADAL" clId="{5FC395BD-ACFC-4FDE-B923-EBB7777AC6D7}" dt="2025-03-20T00:37:18.737" v="12278" actId="700"/>
          <ac:spMkLst>
            <pc:docMk/>
            <pc:sldMk cId="3361359839" sldId="370"/>
            <ac:spMk id="3" creationId="{39F20FC0-F4F5-7B8E-D47E-744DAE94C4BF}"/>
          </ac:spMkLst>
        </pc:spChg>
        <pc:spChg chg="add del mod ord">
          <ac:chgData name="Melissa Harrell" userId="f00b9cf4-b788-4fe3-bf29-d8cda85d0ff5" providerId="ADAL" clId="{5FC395BD-ACFC-4FDE-B923-EBB7777AC6D7}" dt="2025-03-20T02:50:49.111" v="14706" actId="700"/>
          <ac:spMkLst>
            <pc:docMk/>
            <pc:sldMk cId="3361359839" sldId="370"/>
            <ac:spMk id="4" creationId="{BCAF6C42-5A26-FF67-9AA7-C064C766FBA4}"/>
          </ac:spMkLst>
        </pc:spChg>
        <pc:spChg chg="add del mod ord">
          <ac:chgData name="Melissa Harrell" userId="f00b9cf4-b788-4fe3-bf29-d8cda85d0ff5" providerId="ADAL" clId="{5FC395BD-ACFC-4FDE-B923-EBB7777AC6D7}" dt="2025-03-20T02:50:49.111" v="14706" actId="700"/>
          <ac:spMkLst>
            <pc:docMk/>
            <pc:sldMk cId="3361359839" sldId="370"/>
            <ac:spMk id="5" creationId="{53E77FF7-0BAA-3427-027B-5959FC936A5B}"/>
          </ac:spMkLst>
        </pc:spChg>
        <pc:spChg chg="add del mod ord">
          <ac:chgData name="Melissa Harrell" userId="f00b9cf4-b788-4fe3-bf29-d8cda85d0ff5" providerId="ADAL" clId="{5FC395BD-ACFC-4FDE-B923-EBB7777AC6D7}" dt="2025-03-20T02:50:55.582" v="14708" actId="478"/>
          <ac:spMkLst>
            <pc:docMk/>
            <pc:sldMk cId="3361359839" sldId="370"/>
            <ac:spMk id="6" creationId="{39E26E3F-DEE6-9E9E-0E67-36744B6D4DC3}"/>
          </ac:spMkLst>
        </pc:spChg>
        <pc:spChg chg="add del mod ord">
          <ac:chgData name="Melissa Harrell" userId="f00b9cf4-b788-4fe3-bf29-d8cda85d0ff5" providerId="ADAL" clId="{5FC395BD-ACFC-4FDE-B923-EBB7777AC6D7}" dt="2025-03-20T02:51:00.972" v="14709" actId="26606"/>
          <ac:spMkLst>
            <pc:docMk/>
            <pc:sldMk cId="3361359839" sldId="370"/>
            <ac:spMk id="7" creationId="{CE42F7F8-7D85-6045-77CF-542B8ED0CDDA}"/>
          </ac:spMkLst>
        </pc:spChg>
        <pc:graphicFrameChg chg="add">
          <ac:chgData name="Melissa Harrell" userId="f00b9cf4-b788-4fe3-bf29-d8cda85d0ff5" providerId="ADAL" clId="{5FC395BD-ACFC-4FDE-B923-EBB7777AC6D7}" dt="2025-03-20T02:51:00.972" v="14709" actId="26606"/>
          <ac:graphicFrameMkLst>
            <pc:docMk/>
            <pc:sldMk cId="3361359839" sldId="370"/>
            <ac:graphicFrameMk id="9" creationId="{BB288AF6-A2CC-59B1-369B-5D013EE36FAC}"/>
          </ac:graphicFrameMkLst>
        </pc:graphicFrameChg>
      </pc:sldChg>
      <pc:sldChg chg="modSp new mod">
        <pc:chgData name="Melissa Harrell" userId="f00b9cf4-b788-4fe3-bf29-d8cda85d0ff5" providerId="ADAL" clId="{5FC395BD-ACFC-4FDE-B923-EBB7777AC6D7}" dt="2025-03-20T05:20:45.929" v="25073" actId="20577"/>
        <pc:sldMkLst>
          <pc:docMk/>
          <pc:sldMk cId="3390878012" sldId="371"/>
        </pc:sldMkLst>
        <pc:spChg chg="mod">
          <ac:chgData name="Melissa Harrell" userId="f00b9cf4-b788-4fe3-bf29-d8cda85d0ff5" providerId="ADAL" clId="{5FC395BD-ACFC-4FDE-B923-EBB7777AC6D7}" dt="2025-03-20T00:38:09.806" v="12365" actId="20577"/>
          <ac:spMkLst>
            <pc:docMk/>
            <pc:sldMk cId="3390878012" sldId="371"/>
            <ac:spMk id="2" creationId="{9994E13A-919C-5660-FF29-2706BFB57BF5}"/>
          </ac:spMkLst>
        </pc:spChg>
        <pc:spChg chg="mod">
          <ac:chgData name="Melissa Harrell" userId="f00b9cf4-b788-4fe3-bf29-d8cda85d0ff5" providerId="ADAL" clId="{5FC395BD-ACFC-4FDE-B923-EBB7777AC6D7}" dt="2025-03-20T05:20:45.929" v="25073" actId="20577"/>
          <ac:spMkLst>
            <pc:docMk/>
            <pc:sldMk cId="3390878012" sldId="371"/>
            <ac:spMk id="3" creationId="{3E18940D-7BB2-2623-E267-9A7F5F89BC69}"/>
          </ac:spMkLst>
        </pc:spChg>
      </pc:sldChg>
      <pc:sldChg chg="addSp delSp modSp new mod">
        <pc:chgData name="Melissa Harrell" userId="f00b9cf4-b788-4fe3-bf29-d8cda85d0ff5" providerId="ADAL" clId="{5FC395BD-ACFC-4FDE-B923-EBB7777AC6D7}" dt="2025-03-20T03:08:55.647" v="16717" actId="20577"/>
        <pc:sldMkLst>
          <pc:docMk/>
          <pc:sldMk cId="1065331904" sldId="372"/>
        </pc:sldMkLst>
        <pc:spChg chg="mod">
          <ac:chgData name="Melissa Harrell" userId="f00b9cf4-b788-4fe3-bf29-d8cda85d0ff5" providerId="ADAL" clId="{5FC395BD-ACFC-4FDE-B923-EBB7777AC6D7}" dt="2025-03-20T03:07:57.408" v="16709" actId="26606"/>
          <ac:spMkLst>
            <pc:docMk/>
            <pc:sldMk cId="1065331904" sldId="372"/>
            <ac:spMk id="2" creationId="{BDC7B74D-4BC0-5980-1E94-43273A678221}"/>
          </ac:spMkLst>
        </pc:spChg>
        <pc:spChg chg="del mod">
          <ac:chgData name="Melissa Harrell" userId="f00b9cf4-b788-4fe3-bf29-d8cda85d0ff5" providerId="ADAL" clId="{5FC395BD-ACFC-4FDE-B923-EBB7777AC6D7}" dt="2025-03-20T03:07:57.408" v="16709" actId="26606"/>
          <ac:spMkLst>
            <pc:docMk/>
            <pc:sldMk cId="1065331904" sldId="372"/>
            <ac:spMk id="3" creationId="{1589D9FB-5149-B43D-8795-34259FBFE29A}"/>
          </ac:spMkLst>
        </pc:spChg>
        <pc:graphicFrameChg chg="add mod">
          <ac:chgData name="Melissa Harrell" userId="f00b9cf4-b788-4fe3-bf29-d8cda85d0ff5" providerId="ADAL" clId="{5FC395BD-ACFC-4FDE-B923-EBB7777AC6D7}" dt="2025-03-20T03:08:55.647" v="16717" actId="20577"/>
          <ac:graphicFrameMkLst>
            <pc:docMk/>
            <pc:sldMk cId="1065331904" sldId="372"/>
            <ac:graphicFrameMk id="5" creationId="{B0E3E656-71C0-4B73-D38F-340A333124B6}"/>
          </ac:graphicFrameMkLst>
        </pc:graphicFrameChg>
      </pc:sldChg>
      <pc:sldChg chg="modSp new mod">
        <pc:chgData name="Melissa Harrell" userId="f00b9cf4-b788-4fe3-bf29-d8cda85d0ff5" providerId="ADAL" clId="{5FC395BD-ACFC-4FDE-B923-EBB7777AC6D7}" dt="2025-03-20T03:11:45.276" v="16918" actId="20577"/>
        <pc:sldMkLst>
          <pc:docMk/>
          <pc:sldMk cId="4155408517" sldId="373"/>
        </pc:sldMkLst>
        <pc:spChg chg="mod">
          <ac:chgData name="Melissa Harrell" userId="f00b9cf4-b788-4fe3-bf29-d8cda85d0ff5" providerId="ADAL" clId="{5FC395BD-ACFC-4FDE-B923-EBB7777AC6D7}" dt="2025-03-20T00:39:01.479" v="12465" actId="20577"/>
          <ac:spMkLst>
            <pc:docMk/>
            <pc:sldMk cId="4155408517" sldId="373"/>
            <ac:spMk id="2" creationId="{4B8D929E-02BA-8592-17C5-0C828893E6CD}"/>
          </ac:spMkLst>
        </pc:spChg>
        <pc:spChg chg="mod">
          <ac:chgData name="Melissa Harrell" userId="f00b9cf4-b788-4fe3-bf29-d8cda85d0ff5" providerId="ADAL" clId="{5FC395BD-ACFC-4FDE-B923-EBB7777AC6D7}" dt="2025-03-20T03:11:45.276" v="16918" actId="20577"/>
          <ac:spMkLst>
            <pc:docMk/>
            <pc:sldMk cId="4155408517" sldId="373"/>
            <ac:spMk id="3" creationId="{C0551D01-2A0E-C84C-4F10-34D744BCA4E0}"/>
          </ac:spMkLst>
        </pc:spChg>
      </pc:sldChg>
      <pc:sldChg chg="addSp delSp modSp new mod ord modClrScheme chgLayout">
        <pc:chgData name="Melissa Harrell" userId="f00b9cf4-b788-4fe3-bf29-d8cda85d0ff5" providerId="ADAL" clId="{5FC395BD-ACFC-4FDE-B923-EBB7777AC6D7}" dt="2025-03-20T04:46:29.528" v="21575" actId="20577"/>
        <pc:sldMkLst>
          <pc:docMk/>
          <pc:sldMk cId="3256674742" sldId="374"/>
        </pc:sldMkLst>
        <pc:spChg chg="mod">
          <ac:chgData name="Melissa Harrell" userId="f00b9cf4-b788-4fe3-bf29-d8cda85d0ff5" providerId="ADAL" clId="{5FC395BD-ACFC-4FDE-B923-EBB7777AC6D7}" dt="2025-03-20T04:46:29.528" v="21575" actId="20577"/>
          <ac:spMkLst>
            <pc:docMk/>
            <pc:sldMk cId="3256674742" sldId="374"/>
            <ac:spMk id="2" creationId="{FF341BB2-5D4F-A03C-EDFA-CACEEDA7A0D4}"/>
          </ac:spMkLst>
        </pc:spChg>
        <pc:spChg chg="add del mod">
          <ac:chgData name="Melissa Harrell" userId="f00b9cf4-b788-4fe3-bf29-d8cda85d0ff5" providerId="ADAL" clId="{5FC395BD-ACFC-4FDE-B923-EBB7777AC6D7}" dt="2025-03-20T04:39:30.042" v="21262" actId="26606"/>
          <ac:spMkLst>
            <pc:docMk/>
            <pc:sldMk cId="3256674742" sldId="374"/>
            <ac:spMk id="3" creationId="{D2675C49-D649-6FF0-A75D-658953425249}"/>
          </ac:spMkLst>
        </pc:spChg>
        <pc:spChg chg="add del mod">
          <ac:chgData name="Melissa Harrell" userId="f00b9cf4-b788-4fe3-bf29-d8cda85d0ff5" providerId="ADAL" clId="{5FC395BD-ACFC-4FDE-B923-EBB7777AC6D7}" dt="2025-03-20T04:42:06.593" v="21263" actId="931"/>
          <ac:spMkLst>
            <pc:docMk/>
            <pc:sldMk cId="3256674742" sldId="374"/>
            <ac:spMk id="8" creationId="{35666AA3-2AFB-8D59-D0F1-2BEF63E0F566}"/>
          </ac:spMkLst>
        </pc:spChg>
        <pc:spChg chg="add del mod">
          <ac:chgData name="Melissa Harrell" userId="f00b9cf4-b788-4fe3-bf29-d8cda85d0ff5" providerId="ADAL" clId="{5FC395BD-ACFC-4FDE-B923-EBB7777AC6D7}" dt="2025-03-20T04:39:02.184" v="21253" actId="26606"/>
          <ac:spMkLst>
            <pc:docMk/>
            <pc:sldMk cId="3256674742" sldId="374"/>
            <ac:spMk id="9" creationId="{FC4F547F-0F48-57EA-98FB-78EEED80E18F}"/>
          </ac:spMkLst>
        </pc:spChg>
        <pc:spChg chg="add del mod">
          <ac:chgData name="Melissa Harrell" userId="f00b9cf4-b788-4fe3-bf29-d8cda85d0ff5" providerId="ADAL" clId="{5FC395BD-ACFC-4FDE-B923-EBB7777AC6D7}" dt="2025-03-20T04:39:11.529" v="21257" actId="26606"/>
          <ac:spMkLst>
            <pc:docMk/>
            <pc:sldMk cId="3256674742" sldId="374"/>
            <ac:spMk id="13" creationId="{FC4F547F-0F48-57EA-98FB-78EEED80E18F}"/>
          </ac:spMkLst>
        </pc:spChg>
        <pc:spChg chg="add del mod">
          <ac:chgData name="Melissa Harrell" userId="f00b9cf4-b788-4fe3-bf29-d8cda85d0ff5" providerId="ADAL" clId="{5FC395BD-ACFC-4FDE-B923-EBB7777AC6D7}" dt="2025-03-20T04:39:30.042" v="21261" actId="26606"/>
          <ac:spMkLst>
            <pc:docMk/>
            <pc:sldMk cId="3256674742" sldId="374"/>
            <ac:spMk id="18" creationId="{12F52FB5-A681-7411-63DD-61E3CC3762C8}"/>
          </ac:spMkLst>
        </pc:spChg>
        <pc:spChg chg="add mod">
          <ac:chgData name="Melissa Harrell" userId="f00b9cf4-b788-4fe3-bf29-d8cda85d0ff5" providerId="ADAL" clId="{5FC395BD-ACFC-4FDE-B923-EBB7777AC6D7}" dt="2025-03-20T04:42:13.935" v="21268" actId="26606"/>
          <ac:spMkLst>
            <pc:docMk/>
            <pc:sldMk cId="3256674742" sldId="374"/>
            <ac:spMk id="21" creationId="{D2675C49-D649-6FF0-A75D-658953425249}"/>
          </ac:spMkLst>
        </pc:spChg>
        <pc:graphicFrameChg chg="add del mod">
          <ac:chgData name="Melissa Harrell" userId="f00b9cf4-b788-4fe3-bf29-d8cda85d0ff5" providerId="ADAL" clId="{5FC395BD-ACFC-4FDE-B923-EBB7777AC6D7}" dt="2025-03-20T04:39:02.184" v="21253" actId="26606"/>
          <ac:graphicFrameMkLst>
            <pc:docMk/>
            <pc:sldMk cId="3256674742" sldId="374"/>
            <ac:graphicFrameMk id="5" creationId="{085E9E03-B937-FE5C-F2D7-9410C4C0ECF4}"/>
          </ac:graphicFrameMkLst>
        </pc:graphicFrameChg>
        <pc:graphicFrameChg chg="add del">
          <ac:chgData name="Melissa Harrell" userId="f00b9cf4-b788-4fe3-bf29-d8cda85d0ff5" providerId="ADAL" clId="{5FC395BD-ACFC-4FDE-B923-EBB7777AC6D7}" dt="2025-03-20T04:39:04.569" v="21255" actId="26606"/>
          <ac:graphicFrameMkLst>
            <pc:docMk/>
            <pc:sldMk cId="3256674742" sldId="374"/>
            <ac:graphicFrameMk id="11" creationId="{7EF3A668-74C9-3DCB-C4B4-2AC981A1A14F}"/>
          </ac:graphicFrameMkLst>
        </pc:graphicFrameChg>
        <pc:graphicFrameChg chg="add del mod">
          <ac:chgData name="Melissa Harrell" userId="f00b9cf4-b788-4fe3-bf29-d8cda85d0ff5" providerId="ADAL" clId="{5FC395BD-ACFC-4FDE-B923-EBB7777AC6D7}" dt="2025-03-20T04:39:11.529" v="21257" actId="26606"/>
          <ac:graphicFrameMkLst>
            <pc:docMk/>
            <pc:sldMk cId="3256674742" sldId="374"/>
            <ac:graphicFrameMk id="14" creationId="{085E9E03-B937-FE5C-F2D7-9410C4C0ECF4}"/>
          </ac:graphicFrameMkLst>
        </pc:graphicFrameChg>
        <pc:graphicFrameChg chg="add del">
          <ac:chgData name="Melissa Harrell" userId="f00b9cf4-b788-4fe3-bf29-d8cda85d0ff5" providerId="ADAL" clId="{5FC395BD-ACFC-4FDE-B923-EBB7777AC6D7}" dt="2025-03-20T04:39:21.780" v="21259" actId="26606"/>
          <ac:graphicFrameMkLst>
            <pc:docMk/>
            <pc:sldMk cId="3256674742" sldId="374"/>
            <ac:graphicFrameMk id="16" creationId="{7EF3A668-74C9-3DCB-C4B4-2AC981A1A14F}"/>
          </ac:graphicFrameMkLst>
        </pc:graphicFrameChg>
        <pc:graphicFrameChg chg="add del mod">
          <ac:chgData name="Melissa Harrell" userId="f00b9cf4-b788-4fe3-bf29-d8cda85d0ff5" providerId="ADAL" clId="{5FC395BD-ACFC-4FDE-B923-EBB7777AC6D7}" dt="2025-03-20T04:39:30.042" v="21261" actId="26606"/>
          <ac:graphicFrameMkLst>
            <pc:docMk/>
            <pc:sldMk cId="3256674742" sldId="374"/>
            <ac:graphicFrameMk id="19" creationId="{153EBD5E-7EC3-A9C6-5A96-1627DAB170B4}"/>
          </ac:graphicFrameMkLst>
        </pc:graphicFrameChg>
        <pc:picChg chg="add mod ord">
          <ac:chgData name="Melissa Harrell" userId="f00b9cf4-b788-4fe3-bf29-d8cda85d0ff5" providerId="ADAL" clId="{5FC395BD-ACFC-4FDE-B923-EBB7777AC6D7}" dt="2025-03-20T04:42:28.936" v="21274" actId="1076"/>
          <ac:picMkLst>
            <pc:docMk/>
            <pc:sldMk cId="3256674742" sldId="374"/>
            <ac:picMk id="6" creationId="{E8FB63B2-C94C-0911-F44C-5E6433AD8E50}"/>
          </ac:picMkLst>
        </pc:picChg>
      </pc:sldChg>
      <pc:sldChg chg="addSp delSp modSp new mod modClrScheme chgLayout">
        <pc:chgData name="Melissa Harrell" userId="f00b9cf4-b788-4fe3-bf29-d8cda85d0ff5" providerId="ADAL" clId="{5FC395BD-ACFC-4FDE-B923-EBB7777AC6D7}" dt="2025-03-20T04:54:35.906" v="22238" actId="14100"/>
        <pc:sldMkLst>
          <pc:docMk/>
          <pc:sldMk cId="1781895767" sldId="375"/>
        </pc:sldMkLst>
        <pc:spChg chg="mod">
          <ac:chgData name="Melissa Harrell" userId="f00b9cf4-b788-4fe3-bf29-d8cda85d0ff5" providerId="ADAL" clId="{5FC395BD-ACFC-4FDE-B923-EBB7777AC6D7}" dt="2025-03-20T04:53:40.066" v="22229" actId="26606"/>
          <ac:spMkLst>
            <pc:docMk/>
            <pc:sldMk cId="1781895767" sldId="375"/>
            <ac:spMk id="2" creationId="{83B167FB-1D49-392A-A7B6-5FE0D6407411}"/>
          </ac:spMkLst>
        </pc:spChg>
        <pc:spChg chg="mod">
          <ac:chgData name="Melissa Harrell" userId="f00b9cf4-b788-4fe3-bf29-d8cda85d0ff5" providerId="ADAL" clId="{5FC395BD-ACFC-4FDE-B923-EBB7777AC6D7}" dt="2025-03-20T04:54:35.906" v="22238" actId="14100"/>
          <ac:spMkLst>
            <pc:docMk/>
            <pc:sldMk cId="1781895767" sldId="375"/>
            <ac:spMk id="3" creationId="{E36ED671-3DF1-6567-41BF-5C071FBA9318}"/>
          </ac:spMkLst>
        </pc:spChg>
        <pc:spChg chg="add del mod">
          <ac:chgData name="Melissa Harrell" userId="f00b9cf4-b788-4fe3-bf29-d8cda85d0ff5" providerId="ADAL" clId="{5FC395BD-ACFC-4FDE-B923-EBB7777AC6D7}" dt="2025-03-20T04:53:40.066" v="22229" actId="26606"/>
          <ac:spMkLst>
            <pc:docMk/>
            <pc:sldMk cId="1781895767" sldId="375"/>
            <ac:spMk id="8" creationId="{2F7DC758-1B62-3491-6567-E51BF3029791}"/>
          </ac:spMkLst>
        </pc:spChg>
        <pc:spChg chg="add del mod">
          <ac:chgData name="Melissa Harrell" userId="f00b9cf4-b788-4fe3-bf29-d8cda85d0ff5" providerId="ADAL" clId="{5FC395BD-ACFC-4FDE-B923-EBB7777AC6D7}" dt="2025-03-20T04:53:43.575" v="22230" actId="22"/>
          <ac:spMkLst>
            <pc:docMk/>
            <pc:sldMk cId="1781895767" sldId="375"/>
            <ac:spMk id="13" creationId="{1D723D5B-7540-6B4A-57B1-30DACE2FFBFC}"/>
          </ac:spMkLst>
        </pc:spChg>
        <pc:picChg chg="add mod ord">
          <ac:chgData name="Melissa Harrell" userId="f00b9cf4-b788-4fe3-bf29-d8cda85d0ff5" providerId="ADAL" clId="{5FC395BD-ACFC-4FDE-B923-EBB7777AC6D7}" dt="2025-03-20T04:53:52.810" v="22233" actId="1076"/>
          <ac:picMkLst>
            <pc:docMk/>
            <pc:sldMk cId="1781895767" sldId="375"/>
            <ac:picMk id="5" creationId="{3133A84A-6249-D32A-58F4-65381430C5E0}"/>
          </ac:picMkLst>
        </pc:picChg>
        <pc:inkChg chg="add del">
          <ac:chgData name="Melissa Harrell" userId="f00b9cf4-b788-4fe3-bf29-d8cda85d0ff5" providerId="ADAL" clId="{5FC395BD-ACFC-4FDE-B923-EBB7777AC6D7}" dt="2025-03-20T04:54:06.967" v="22235" actId="9405"/>
          <ac:inkMkLst>
            <pc:docMk/>
            <pc:sldMk cId="1781895767" sldId="375"/>
            <ac:inkMk id="6" creationId="{C51C2FB9-8245-037D-BF5E-69560C7FB42B}"/>
          </ac:inkMkLst>
        </pc:inkChg>
        <pc:inkChg chg="add">
          <ac:chgData name="Melissa Harrell" userId="f00b9cf4-b788-4fe3-bf29-d8cda85d0ff5" providerId="ADAL" clId="{5FC395BD-ACFC-4FDE-B923-EBB7777AC6D7}" dt="2025-03-20T04:54:12.728" v="22236" actId="9405"/>
          <ac:inkMkLst>
            <pc:docMk/>
            <pc:sldMk cId="1781895767" sldId="375"/>
            <ac:inkMk id="7" creationId="{723FD5C0-32A6-D6FE-E4D8-C7D759A982E8}"/>
          </ac:inkMkLst>
        </pc:inkChg>
      </pc:sldChg>
      <pc:sldChg chg="modSp new mod">
        <pc:chgData name="Melissa Harrell" userId="f00b9cf4-b788-4fe3-bf29-d8cda85d0ff5" providerId="ADAL" clId="{5FC395BD-ACFC-4FDE-B923-EBB7777AC6D7}" dt="2025-03-20T05:20:00.264" v="24977" actId="13926"/>
        <pc:sldMkLst>
          <pc:docMk/>
          <pc:sldMk cId="187768757" sldId="376"/>
        </pc:sldMkLst>
        <pc:spChg chg="mod">
          <ac:chgData name="Melissa Harrell" userId="f00b9cf4-b788-4fe3-bf29-d8cda85d0ff5" providerId="ADAL" clId="{5FC395BD-ACFC-4FDE-B923-EBB7777AC6D7}" dt="2025-03-20T04:55:29.459" v="22307" actId="20577"/>
          <ac:spMkLst>
            <pc:docMk/>
            <pc:sldMk cId="187768757" sldId="376"/>
            <ac:spMk id="2" creationId="{9A2D97D2-8E4C-A0BE-37C4-8F99988FDDA9}"/>
          </ac:spMkLst>
        </pc:spChg>
        <pc:spChg chg="mod">
          <ac:chgData name="Melissa Harrell" userId="f00b9cf4-b788-4fe3-bf29-d8cda85d0ff5" providerId="ADAL" clId="{5FC395BD-ACFC-4FDE-B923-EBB7777AC6D7}" dt="2025-03-20T05:20:00.264" v="24977" actId="13926"/>
          <ac:spMkLst>
            <pc:docMk/>
            <pc:sldMk cId="187768757" sldId="376"/>
            <ac:spMk id="3" creationId="{C438F216-B981-8114-EE56-3FC0A03FC7CF}"/>
          </ac:spMkLst>
        </pc:spChg>
      </pc:sldChg>
      <pc:sldChg chg="modSp new mod">
        <pc:chgData name="Melissa Harrell" userId="f00b9cf4-b788-4fe3-bf29-d8cda85d0ff5" providerId="ADAL" clId="{5FC395BD-ACFC-4FDE-B923-EBB7777AC6D7}" dt="2025-03-20T02:29:28.073" v="13689" actId="20577"/>
        <pc:sldMkLst>
          <pc:docMk/>
          <pc:sldMk cId="919516991" sldId="377"/>
        </pc:sldMkLst>
        <pc:spChg chg="mod">
          <ac:chgData name="Melissa Harrell" userId="f00b9cf4-b788-4fe3-bf29-d8cda85d0ff5" providerId="ADAL" clId="{5FC395BD-ACFC-4FDE-B923-EBB7777AC6D7}" dt="2025-03-20T02:28:10.456" v="13423" actId="20577"/>
          <ac:spMkLst>
            <pc:docMk/>
            <pc:sldMk cId="919516991" sldId="377"/>
            <ac:spMk id="2" creationId="{7A3E102F-9EF7-4968-68B8-22ADB326691C}"/>
          </ac:spMkLst>
        </pc:spChg>
        <pc:spChg chg="mod">
          <ac:chgData name="Melissa Harrell" userId="f00b9cf4-b788-4fe3-bf29-d8cda85d0ff5" providerId="ADAL" clId="{5FC395BD-ACFC-4FDE-B923-EBB7777AC6D7}" dt="2025-03-20T02:29:28.073" v="13689" actId="20577"/>
          <ac:spMkLst>
            <pc:docMk/>
            <pc:sldMk cId="919516991" sldId="377"/>
            <ac:spMk id="3" creationId="{22120AAD-E91F-4634-4391-A3A5AF761F4F}"/>
          </ac:spMkLst>
        </pc:spChg>
      </pc:sldChg>
      <pc:sldChg chg="modSp new mod ord">
        <pc:chgData name="Melissa Harrell" userId="f00b9cf4-b788-4fe3-bf29-d8cda85d0ff5" providerId="ADAL" clId="{5FC395BD-ACFC-4FDE-B923-EBB7777AC6D7}" dt="2025-03-20T02:40:40.955" v="14402"/>
        <pc:sldMkLst>
          <pc:docMk/>
          <pc:sldMk cId="406263691" sldId="378"/>
        </pc:sldMkLst>
        <pc:spChg chg="mod">
          <ac:chgData name="Melissa Harrell" userId="f00b9cf4-b788-4fe3-bf29-d8cda85d0ff5" providerId="ADAL" clId="{5FC395BD-ACFC-4FDE-B923-EBB7777AC6D7}" dt="2025-03-20T02:32:02.764" v="13717" actId="20577"/>
          <ac:spMkLst>
            <pc:docMk/>
            <pc:sldMk cId="406263691" sldId="378"/>
            <ac:spMk id="2" creationId="{FD7DD9FD-D3B0-2A60-2682-662630B4AB0B}"/>
          </ac:spMkLst>
        </pc:spChg>
        <pc:spChg chg="mod">
          <ac:chgData name="Melissa Harrell" userId="f00b9cf4-b788-4fe3-bf29-d8cda85d0ff5" providerId="ADAL" clId="{5FC395BD-ACFC-4FDE-B923-EBB7777AC6D7}" dt="2025-03-20T02:40:01.602" v="14398" actId="20577"/>
          <ac:spMkLst>
            <pc:docMk/>
            <pc:sldMk cId="406263691" sldId="378"/>
            <ac:spMk id="3" creationId="{4276917A-1F97-868C-7D3B-BC6958D50E6D}"/>
          </ac:spMkLst>
        </pc:spChg>
      </pc:sldChg>
      <pc:sldChg chg="modSp new del mod">
        <pc:chgData name="Melissa Harrell" userId="f00b9cf4-b788-4fe3-bf29-d8cda85d0ff5" providerId="ADAL" clId="{5FC395BD-ACFC-4FDE-B923-EBB7777AC6D7}" dt="2025-03-20T02:41:21.039" v="14423" actId="47"/>
        <pc:sldMkLst>
          <pc:docMk/>
          <pc:sldMk cId="4292855412" sldId="379"/>
        </pc:sldMkLst>
        <pc:spChg chg="mod">
          <ac:chgData name="Melissa Harrell" userId="f00b9cf4-b788-4fe3-bf29-d8cda85d0ff5" providerId="ADAL" clId="{5FC395BD-ACFC-4FDE-B923-EBB7777AC6D7}" dt="2025-03-20T02:41:09.748" v="14422" actId="20577"/>
          <ac:spMkLst>
            <pc:docMk/>
            <pc:sldMk cId="4292855412" sldId="379"/>
            <ac:spMk id="2" creationId="{ABA50B0E-D744-317F-241B-61EC4D7AA1CA}"/>
          </ac:spMkLst>
        </pc:spChg>
      </pc:sldChg>
      <pc:sldChg chg="modSp mod">
        <pc:chgData name="Melissa Harrell" userId="f00b9cf4-b788-4fe3-bf29-d8cda85d0ff5" providerId="ADAL" clId="{5FC395BD-ACFC-4FDE-B923-EBB7777AC6D7}" dt="2025-03-20T02:52:12.644" v="14838" actId="20577"/>
        <pc:sldMkLst>
          <pc:docMk/>
          <pc:sldMk cId="1240252667" sldId="381"/>
        </pc:sldMkLst>
        <pc:spChg chg="mod">
          <ac:chgData name="Melissa Harrell" userId="f00b9cf4-b788-4fe3-bf29-d8cda85d0ff5" providerId="ADAL" clId="{5FC395BD-ACFC-4FDE-B923-EBB7777AC6D7}" dt="2025-03-20T02:52:12.644" v="14838" actId="20577"/>
          <ac:spMkLst>
            <pc:docMk/>
            <pc:sldMk cId="1240252667" sldId="381"/>
            <ac:spMk id="3" creationId="{699186DC-2AD6-0F27-A2E8-950951E48E72}"/>
          </ac:spMkLst>
        </pc:spChg>
      </pc:sldChg>
      <pc:sldChg chg="modSp new mod">
        <pc:chgData name="Melissa Harrell" userId="f00b9cf4-b788-4fe3-bf29-d8cda85d0ff5" providerId="ADAL" clId="{5FC395BD-ACFC-4FDE-B923-EBB7777AC6D7}" dt="2025-03-20T02:59:13.502" v="15535" actId="20577"/>
        <pc:sldMkLst>
          <pc:docMk/>
          <pc:sldMk cId="2219802016" sldId="382"/>
        </pc:sldMkLst>
        <pc:spChg chg="mod">
          <ac:chgData name="Melissa Harrell" userId="f00b9cf4-b788-4fe3-bf29-d8cda85d0ff5" providerId="ADAL" clId="{5FC395BD-ACFC-4FDE-B923-EBB7777AC6D7}" dt="2025-03-20T02:52:33.980" v="14859" actId="20577"/>
          <ac:spMkLst>
            <pc:docMk/>
            <pc:sldMk cId="2219802016" sldId="382"/>
            <ac:spMk id="2" creationId="{D8667264-F157-547C-915B-43A9A80960BE}"/>
          </ac:spMkLst>
        </pc:spChg>
        <pc:spChg chg="mod">
          <ac:chgData name="Melissa Harrell" userId="f00b9cf4-b788-4fe3-bf29-d8cda85d0ff5" providerId="ADAL" clId="{5FC395BD-ACFC-4FDE-B923-EBB7777AC6D7}" dt="2025-03-20T02:59:13.502" v="15535" actId="20577"/>
          <ac:spMkLst>
            <pc:docMk/>
            <pc:sldMk cId="2219802016" sldId="382"/>
            <ac:spMk id="3" creationId="{9499EA78-0925-6B7F-0E74-F3DD452A32E8}"/>
          </ac:spMkLst>
        </pc:spChg>
      </pc:sldChg>
      <pc:sldChg chg="addSp delSp modSp new mod">
        <pc:chgData name="Melissa Harrell" userId="f00b9cf4-b788-4fe3-bf29-d8cda85d0ff5" providerId="ADAL" clId="{5FC395BD-ACFC-4FDE-B923-EBB7777AC6D7}" dt="2025-03-20T03:01:13.252" v="15870" actId="20577"/>
        <pc:sldMkLst>
          <pc:docMk/>
          <pc:sldMk cId="618659819" sldId="383"/>
        </pc:sldMkLst>
        <pc:spChg chg="mod">
          <ac:chgData name="Melissa Harrell" userId="f00b9cf4-b788-4fe3-bf29-d8cda85d0ff5" providerId="ADAL" clId="{5FC395BD-ACFC-4FDE-B923-EBB7777AC6D7}" dt="2025-03-20T03:01:13.252" v="15870" actId="20577"/>
          <ac:spMkLst>
            <pc:docMk/>
            <pc:sldMk cId="618659819" sldId="383"/>
            <ac:spMk id="2" creationId="{001FDCA3-F6E5-8E6A-EF14-CD30F2061349}"/>
          </ac:spMkLst>
        </pc:spChg>
        <pc:spChg chg="del mod">
          <ac:chgData name="Melissa Harrell" userId="f00b9cf4-b788-4fe3-bf29-d8cda85d0ff5" providerId="ADAL" clId="{5FC395BD-ACFC-4FDE-B923-EBB7777AC6D7}" dt="2025-03-20T03:00:47.651" v="15844" actId="26606"/>
          <ac:spMkLst>
            <pc:docMk/>
            <pc:sldMk cId="618659819" sldId="383"/>
            <ac:spMk id="3" creationId="{8058F5AA-9520-50E9-1C89-B15CAC678977}"/>
          </ac:spMkLst>
        </pc:spChg>
        <pc:graphicFrameChg chg="add">
          <ac:chgData name="Melissa Harrell" userId="f00b9cf4-b788-4fe3-bf29-d8cda85d0ff5" providerId="ADAL" clId="{5FC395BD-ACFC-4FDE-B923-EBB7777AC6D7}" dt="2025-03-20T03:00:47.651" v="15844" actId="26606"/>
          <ac:graphicFrameMkLst>
            <pc:docMk/>
            <pc:sldMk cId="618659819" sldId="383"/>
            <ac:graphicFrameMk id="5" creationId="{CAE94C00-6849-8FE8-68FD-00D3EBB3A1B0}"/>
          </ac:graphicFrameMkLst>
        </pc:graphicFrameChg>
      </pc:sldChg>
      <pc:sldChg chg="modSp mod">
        <pc:chgData name="Melissa Harrell" userId="f00b9cf4-b788-4fe3-bf29-d8cda85d0ff5" providerId="ADAL" clId="{5FC395BD-ACFC-4FDE-B923-EBB7777AC6D7}" dt="2025-03-20T05:39:43.525" v="25538" actId="20577"/>
        <pc:sldMkLst>
          <pc:docMk/>
          <pc:sldMk cId="4262579688" sldId="384"/>
        </pc:sldMkLst>
        <pc:spChg chg="mod">
          <ac:chgData name="Melissa Harrell" userId="f00b9cf4-b788-4fe3-bf29-d8cda85d0ff5" providerId="ADAL" clId="{5FC395BD-ACFC-4FDE-B923-EBB7777AC6D7}" dt="2025-03-20T05:39:43.525" v="25538" actId="20577"/>
          <ac:spMkLst>
            <pc:docMk/>
            <pc:sldMk cId="4262579688" sldId="384"/>
            <ac:spMk id="3" creationId="{B9037119-D929-CC91-7844-CE89E07D91C9}"/>
          </ac:spMkLst>
        </pc:spChg>
      </pc:sldChg>
      <pc:sldChg chg="new del">
        <pc:chgData name="Melissa Harrell" userId="f00b9cf4-b788-4fe3-bf29-d8cda85d0ff5" providerId="ADAL" clId="{5FC395BD-ACFC-4FDE-B923-EBB7777AC6D7}" dt="2025-03-20T03:13:31.268" v="17049" actId="47"/>
        <pc:sldMkLst>
          <pc:docMk/>
          <pc:sldMk cId="2456164436" sldId="385"/>
        </pc:sldMkLst>
      </pc:sldChg>
      <pc:sldChg chg="modSp add mod">
        <pc:chgData name="Melissa Harrell" userId="f00b9cf4-b788-4fe3-bf29-d8cda85d0ff5" providerId="ADAL" clId="{5FC395BD-ACFC-4FDE-B923-EBB7777AC6D7}" dt="2025-03-20T03:15:47.611" v="17362" actId="20577"/>
        <pc:sldMkLst>
          <pc:docMk/>
          <pc:sldMk cId="872625080" sldId="386"/>
        </pc:sldMkLst>
        <pc:spChg chg="mod">
          <ac:chgData name="Melissa Harrell" userId="f00b9cf4-b788-4fe3-bf29-d8cda85d0ff5" providerId="ADAL" clId="{5FC395BD-ACFC-4FDE-B923-EBB7777AC6D7}" dt="2025-03-20T03:15:47.611" v="17362" actId="20577"/>
          <ac:spMkLst>
            <pc:docMk/>
            <pc:sldMk cId="872625080" sldId="386"/>
            <ac:spMk id="3" creationId="{EEEB0017-389E-3077-058D-D159D29F314E}"/>
          </ac:spMkLst>
        </pc:spChg>
      </pc:sldChg>
      <pc:sldChg chg="addSp delSp modSp new mod">
        <pc:chgData name="Melissa Harrell" userId="f00b9cf4-b788-4fe3-bf29-d8cda85d0ff5" providerId="ADAL" clId="{5FC395BD-ACFC-4FDE-B923-EBB7777AC6D7}" dt="2025-03-20T03:37:55.102" v="18244" actId="1076"/>
        <pc:sldMkLst>
          <pc:docMk/>
          <pc:sldMk cId="3029124997" sldId="387"/>
        </pc:sldMkLst>
        <pc:spChg chg="mod">
          <ac:chgData name="Melissa Harrell" userId="f00b9cf4-b788-4fe3-bf29-d8cda85d0ff5" providerId="ADAL" clId="{5FC395BD-ACFC-4FDE-B923-EBB7777AC6D7}" dt="2025-03-20T03:34:23.565" v="18233" actId="20577"/>
          <ac:spMkLst>
            <pc:docMk/>
            <pc:sldMk cId="3029124997" sldId="387"/>
            <ac:spMk id="2" creationId="{FC5AE3F8-DE25-123D-365A-17BA5C87B2A2}"/>
          </ac:spMkLst>
        </pc:spChg>
        <pc:spChg chg="add del mod">
          <ac:chgData name="Melissa Harrell" userId="f00b9cf4-b788-4fe3-bf29-d8cda85d0ff5" providerId="ADAL" clId="{5FC395BD-ACFC-4FDE-B923-EBB7777AC6D7}" dt="2025-03-20T03:37:46.518" v="18242" actId="22"/>
          <ac:spMkLst>
            <pc:docMk/>
            <pc:sldMk cId="3029124997" sldId="387"/>
            <ac:spMk id="3" creationId="{0CF5C675-9266-60F1-555B-36468CE599CF}"/>
          </ac:spMkLst>
        </pc:spChg>
        <pc:spChg chg="add mod">
          <ac:chgData name="Melissa Harrell" userId="f00b9cf4-b788-4fe3-bf29-d8cda85d0ff5" providerId="ADAL" clId="{5FC395BD-ACFC-4FDE-B923-EBB7777AC6D7}" dt="2025-03-20T03:36:52.228" v="18241"/>
          <ac:spMkLst>
            <pc:docMk/>
            <pc:sldMk cId="3029124997" sldId="387"/>
            <ac:spMk id="4" creationId="{D8D1BD52-ED5C-4C66-3C17-043E2C6A388C}"/>
          </ac:spMkLst>
        </pc:spChg>
        <pc:picChg chg="add mod ord">
          <ac:chgData name="Melissa Harrell" userId="f00b9cf4-b788-4fe3-bf29-d8cda85d0ff5" providerId="ADAL" clId="{5FC395BD-ACFC-4FDE-B923-EBB7777AC6D7}" dt="2025-03-20T03:37:55.102" v="18244" actId="1076"/>
          <ac:picMkLst>
            <pc:docMk/>
            <pc:sldMk cId="3029124997" sldId="387"/>
            <ac:picMk id="6" creationId="{3A3B9D0C-5EAB-244A-7DD6-16BB4E1FE9A9}"/>
          </ac:picMkLst>
        </pc:picChg>
      </pc:sldChg>
      <pc:sldChg chg="addSp delSp modSp new mod modClrScheme chgLayout">
        <pc:chgData name="Melissa Harrell" userId="f00b9cf4-b788-4fe3-bf29-d8cda85d0ff5" providerId="ADAL" clId="{5FC395BD-ACFC-4FDE-B923-EBB7777AC6D7}" dt="2025-03-20T03:52:49.929" v="18540" actId="20577"/>
        <pc:sldMkLst>
          <pc:docMk/>
          <pc:sldMk cId="2775649334" sldId="388"/>
        </pc:sldMkLst>
        <pc:spChg chg="mod">
          <ac:chgData name="Melissa Harrell" userId="f00b9cf4-b788-4fe3-bf29-d8cda85d0ff5" providerId="ADAL" clId="{5FC395BD-ACFC-4FDE-B923-EBB7777AC6D7}" dt="2025-03-20T03:52:39.635" v="18539" actId="26606"/>
          <ac:spMkLst>
            <pc:docMk/>
            <pc:sldMk cId="2775649334" sldId="388"/>
            <ac:spMk id="2" creationId="{D464D34A-3061-B9D5-C7DA-EB943D116D86}"/>
          </ac:spMkLst>
        </pc:spChg>
        <pc:spChg chg="del">
          <ac:chgData name="Melissa Harrell" userId="f00b9cf4-b788-4fe3-bf29-d8cda85d0ff5" providerId="ADAL" clId="{5FC395BD-ACFC-4FDE-B923-EBB7777AC6D7}" dt="2025-03-20T03:45:56.987" v="18401" actId="26606"/>
          <ac:spMkLst>
            <pc:docMk/>
            <pc:sldMk cId="2775649334" sldId="388"/>
            <ac:spMk id="3" creationId="{8E16DF91-F48C-B184-5474-E8EFA772179E}"/>
          </ac:spMkLst>
        </pc:spChg>
        <pc:spChg chg="add del mod">
          <ac:chgData name="Melissa Harrell" userId="f00b9cf4-b788-4fe3-bf29-d8cda85d0ff5" providerId="ADAL" clId="{5FC395BD-ACFC-4FDE-B923-EBB7777AC6D7}" dt="2025-03-20T03:52:39.635" v="18539" actId="26606"/>
          <ac:spMkLst>
            <pc:docMk/>
            <pc:sldMk cId="2775649334" sldId="388"/>
            <ac:spMk id="8" creationId="{B450AE49-5CB2-10FC-D04B-16A4675F4248}"/>
          </ac:spMkLst>
        </pc:spChg>
        <pc:graphicFrameChg chg="add mod">
          <ac:chgData name="Melissa Harrell" userId="f00b9cf4-b788-4fe3-bf29-d8cda85d0ff5" providerId="ADAL" clId="{5FC395BD-ACFC-4FDE-B923-EBB7777AC6D7}" dt="2025-03-20T03:52:49.929" v="18540" actId="20577"/>
          <ac:graphicFrameMkLst>
            <pc:docMk/>
            <pc:sldMk cId="2775649334" sldId="388"/>
            <ac:graphicFrameMk id="10" creationId="{DE53CDE0-EA50-669B-CD55-57FBF2DF3725}"/>
          </ac:graphicFrameMkLst>
        </pc:graphicFrameChg>
      </pc:sldChg>
      <pc:sldChg chg="modSp new mod">
        <pc:chgData name="Melissa Harrell" userId="f00b9cf4-b788-4fe3-bf29-d8cda85d0ff5" providerId="ADAL" clId="{5FC395BD-ACFC-4FDE-B923-EBB7777AC6D7}" dt="2025-03-20T04:02:08.872" v="18905" actId="20577"/>
        <pc:sldMkLst>
          <pc:docMk/>
          <pc:sldMk cId="732640557" sldId="389"/>
        </pc:sldMkLst>
        <pc:spChg chg="mod">
          <ac:chgData name="Melissa Harrell" userId="f00b9cf4-b788-4fe3-bf29-d8cda85d0ff5" providerId="ADAL" clId="{5FC395BD-ACFC-4FDE-B923-EBB7777AC6D7}" dt="2025-03-20T04:00:51.440" v="18606" actId="20577"/>
          <ac:spMkLst>
            <pc:docMk/>
            <pc:sldMk cId="732640557" sldId="389"/>
            <ac:spMk id="2" creationId="{2A3ABE4D-4E58-E3FC-8C89-F30387EBC568}"/>
          </ac:spMkLst>
        </pc:spChg>
        <pc:spChg chg="mod">
          <ac:chgData name="Melissa Harrell" userId="f00b9cf4-b788-4fe3-bf29-d8cda85d0ff5" providerId="ADAL" clId="{5FC395BD-ACFC-4FDE-B923-EBB7777AC6D7}" dt="2025-03-20T04:02:08.872" v="18905" actId="20577"/>
          <ac:spMkLst>
            <pc:docMk/>
            <pc:sldMk cId="732640557" sldId="389"/>
            <ac:spMk id="3" creationId="{FCE6A1B4-E774-01C2-DAD8-0C25A927AE0F}"/>
          </ac:spMkLst>
        </pc:spChg>
      </pc:sldChg>
      <pc:sldChg chg="modSp mod setBg">
        <pc:chgData name="Melissa Harrell" userId="f00b9cf4-b788-4fe3-bf29-d8cda85d0ff5" providerId="ADAL" clId="{5FC395BD-ACFC-4FDE-B923-EBB7777AC6D7}" dt="2025-03-20T04:03:02.335" v="18916" actId="20577"/>
        <pc:sldMkLst>
          <pc:docMk/>
          <pc:sldMk cId="938907007" sldId="390"/>
        </pc:sldMkLst>
        <pc:spChg chg="mod">
          <ac:chgData name="Melissa Harrell" userId="f00b9cf4-b788-4fe3-bf29-d8cda85d0ff5" providerId="ADAL" clId="{5FC395BD-ACFC-4FDE-B923-EBB7777AC6D7}" dt="2025-03-20T04:03:02.335" v="18916" actId="20577"/>
          <ac:spMkLst>
            <pc:docMk/>
            <pc:sldMk cId="938907007" sldId="390"/>
            <ac:spMk id="4" creationId="{310D43D0-7372-DF4B-FFE1-EAE5F6374B9C}"/>
          </ac:spMkLst>
        </pc:spChg>
      </pc:sldChg>
      <pc:sldChg chg="addSp delSp modSp new mod modClrScheme chgLayout">
        <pc:chgData name="Melissa Harrell" userId="f00b9cf4-b788-4fe3-bf29-d8cda85d0ff5" providerId="ADAL" clId="{5FC395BD-ACFC-4FDE-B923-EBB7777AC6D7}" dt="2025-03-20T04:19:20.122" v="19410" actId="122"/>
        <pc:sldMkLst>
          <pc:docMk/>
          <pc:sldMk cId="1391111279" sldId="391"/>
        </pc:sldMkLst>
        <pc:spChg chg="mod">
          <ac:chgData name="Melissa Harrell" userId="f00b9cf4-b788-4fe3-bf29-d8cda85d0ff5" providerId="ADAL" clId="{5FC395BD-ACFC-4FDE-B923-EBB7777AC6D7}" dt="2025-03-20T04:19:20.122" v="19410" actId="122"/>
          <ac:spMkLst>
            <pc:docMk/>
            <pc:sldMk cId="1391111279" sldId="391"/>
            <ac:spMk id="2" creationId="{CC2A7509-4BA6-B3CC-2000-3763983A9B54}"/>
          </ac:spMkLst>
        </pc:spChg>
        <pc:spChg chg="del mod">
          <ac:chgData name="Melissa Harrell" userId="f00b9cf4-b788-4fe3-bf29-d8cda85d0ff5" providerId="ADAL" clId="{5FC395BD-ACFC-4FDE-B923-EBB7777AC6D7}" dt="2025-03-20T04:19:00.947" v="19392" actId="26606"/>
          <ac:spMkLst>
            <pc:docMk/>
            <pc:sldMk cId="1391111279" sldId="391"/>
            <ac:spMk id="3" creationId="{2C56BF6C-CF31-F7EC-6566-5855018F01DE}"/>
          </ac:spMkLst>
        </pc:spChg>
        <pc:spChg chg="add mod">
          <ac:chgData name="Melissa Harrell" userId="f00b9cf4-b788-4fe3-bf29-d8cda85d0ff5" providerId="ADAL" clId="{5FC395BD-ACFC-4FDE-B923-EBB7777AC6D7}" dt="2025-03-20T04:19:00.947" v="19392" actId="26606"/>
          <ac:spMkLst>
            <pc:docMk/>
            <pc:sldMk cId="1391111279" sldId="391"/>
            <ac:spMk id="8" creationId="{D17D27F4-A670-1568-238D-C7F66F61D696}"/>
          </ac:spMkLst>
        </pc:spChg>
      </pc:sldChg>
      <pc:sldChg chg="addSp delSp modSp new mod setBg">
        <pc:chgData name="Melissa Harrell" userId="f00b9cf4-b788-4fe3-bf29-d8cda85d0ff5" providerId="ADAL" clId="{5FC395BD-ACFC-4FDE-B923-EBB7777AC6D7}" dt="2025-03-20T04:23:18.159" v="19479"/>
        <pc:sldMkLst>
          <pc:docMk/>
          <pc:sldMk cId="2544851430" sldId="392"/>
        </pc:sldMkLst>
        <pc:spChg chg="del mod">
          <ac:chgData name="Melissa Harrell" userId="f00b9cf4-b788-4fe3-bf29-d8cda85d0ff5" providerId="ADAL" clId="{5FC395BD-ACFC-4FDE-B923-EBB7777AC6D7}" dt="2025-03-20T04:22:24.656" v="19475" actId="26606"/>
          <ac:spMkLst>
            <pc:docMk/>
            <pc:sldMk cId="2544851430" sldId="392"/>
            <ac:spMk id="2" creationId="{06B8CEEB-22AA-51E5-7921-28A101AB44AE}"/>
          </ac:spMkLst>
        </pc:spChg>
        <pc:spChg chg="del mod">
          <ac:chgData name="Melissa Harrell" userId="f00b9cf4-b788-4fe3-bf29-d8cda85d0ff5" providerId="ADAL" clId="{5FC395BD-ACFC-4FDE-B923-EBB7777AC6D7}" dt="2025-03-20T04:22:24.656" v="19475" actId="26606"/>
          <ac:spMkLst>
            <pc:docMk/>
            <pc:sldMk cId="2544851430" sldId="392"/>
            <ac:spMk id="3" creationId="{50B238DC-480C-BEDD-A9AD-04C399E83133}"/>
          </ac:spMkLst>
        </pc:spChg>
        <pc:spChg chg="add del">
          <ac:chgData name="Melissa Harrell" userId="f00b9cf4-b788-4fe3-bf29-d8cda85d0ff5" providerId="ADAL" clId="{5FC395BD-ACFC-4FDE-B923-EBB7777AC6D7}" dt="2025-03-20T04:22:27.762" v="19476" actId="478"/>
          <ac:spMkLst>
            <pc:docMk/>
            <pc:sldMk cId="2544851430" sldId="392"/>
            <ac:spMk id="9" creationId="{90C0AB33-FC88-991D-BF1F-E8BD48B46CE3}"/>
          </ac:spMkLst>
        </pc:spChg>
        <pc:graphicFrameChg chg="add">
          <ac:chgData name="Melissa Harrell" userId="f00b9cf4-b788-4fe3-bf29-d8cda85d0ff5" providerId="ADAL" clId="{5FC395BD-ACFC-4FDE-B923-EBB7777AC6D7}" dt="2025-03-20T04:22:24.656" v="19475" actId="26606"/>
          <ac:graphicFrameMkLst>
            <pc:docMk/>
            <pc:sldMk cId="2544851430" sldId="392"/>
            <ac:graphicFrameMk id="5" creationId="{B1553E19-99D0-E43C-77A3-344D329B457B}"/>
          </ac:graphicFrameMkLst>
        </pc:graphicFrameChg>
      </pc:sldChg>
      <pc:sldChg chg="addSp delSp modSp new mod">
        <pc:chgData name="Melissa Harrell" userId="f00b9cf4-b788-4fe3-bf29-d8cda85d0ff5" providerId="ADAL" clId="{5FC395BD-ACFC-4FDE-B923-EBB7777AC6D7}" dt="2025-03-20T04:16:09.880" v="19301" actId="26606"/>
        <pc:sldMkLst>
          <pc:docMk/>
          <pc:sldMk cId="3496894880" sldId="393"/>
        </pc:sldMkLst>
        <pc:spChg chg="mod">
          <ac:chgData name="Melissa Harrell" userId="f00b9cf4-b788-4fe3-bf29-d8cda85d0ff5" providerId="ADAL" clId="{5FC395BD-ACFC-4FDE-B923-EBB7777AC6D7}" dt="2025-03-20T04:16:09.880" v="19301" actId="26606"/>
          <ac:spMkLst>
            <pc:docMk/>
            <pc:sldMk cId="3496894880" sldId="393"/>
            <ac:spMk id="2" creationId="{2AF5F659-1D81-8B3D-152D-1A410B87AFCF}"/>
          </ac:spMkLst>
        </pc:spChg>
        <pc:spChg chg="del">
          <ac:chgData name="Melissa Harrell" userId="f00b9cf4-b788-4fe3-bf29-d8cda85d0ff5" providerId="ADAL" clId="{5FC395BD-ACFC-4FDE-B923-EBB7777AC6D7}" dt="2025-03-20T04:16:06.755" v="19298" actId="931"/>
          <ac:spMkLst>
            <pc:docMk/>
            <pc:sldMk cId="3496894880" sldId="393"/>
            <ac:spMk id="3" creationId="{2C980C40-FAC8-1CDF-6785-C3B8CDD2031F}"/>
          </ac:spMkLst>
        </pc:spChg>
        <pc:picChg chg="add mod">
          <ac:chgData name="Melissa Harrell" userId="f00b9cf4-b788-4fe3-bf29-d8cda85d0ff5" providerId="ADAL" clId="{5FC395BD-ACFC-4FDE-B923-EBB7777AC6D7}" dt="2025-03-20T04:16:09.880" v="19301" actId="26606"/>
          <ac:picMkLst>
            <pc:docMk/>
            <pc:sldMk cId="3496894880" sldId="393"/>
            <ac:picMk id="5" creationId="{8847C7A9-2AE0-FFCA-5B57-7332D23D16FA}"/>
          </ac:picMkLst>
        </pc:picChg>
      </pc:sldChg>
      <pc:sldChg chg="addSp delSp modSp new mod">
        <pc:chgData name="Melissa Harrell" userId="f00b9cf4-b788-4fe3-bf29-d8cda85d0ff5" providerId="ADAL" clId="{5FC395BD-ACFC-4FDE-B923-EBB7777AC6D7}" dt="2025-03-20T04:16:35.823" v="19313" actId="26606"/>
        <pc:sldMkLst>
          <pc:docMk/>
          <pc:sldMk cId="1321411634" sldId="394"/>
        </pc:sldMkLst>
        <pc:spChg chg="mod">
          <ac:chgData name="Melissa Harrell" userId="f00b9cf4-b788-4fe3-bf29-d8cda85d0ff5" providerId="ADAL" clId="{5FC395BD-ACFC-4FDE-B923-EBB7777AC6D7}" dt="2025-03-20T04:16:35.823" v="19313" actId="26606"/>
          <ac:spMkLst>
            <pc:docMk/>
            <pc:sldMk cId="1321411634" sldId="394"/>
            <ac:spMk id="2" creationId="{49C668B6-11D4-22D7-8DE4-D38EF68E8C6D}"/>
          </ac:spMkLst>
        </pc:spChg>
        <pc:spChg chg="del">
          <ac:chgData name="Melissa Harrell" userId="f00b9cf4-b788-4fe3-bf29-d8cda85d0ff5" providerId="ADAL" clId="{5FC395BD-ACFC-4FDE-B923-EBB7777AC6D7}" dt="2025-03-20T04:16:34.401" v="19310" actId="931"/>
          <ac:spMkLst>
            <pc:docMk/>
            <pc:sldMk cId="1321411634" sldId="394"/>
            <ac:spMk id="3" creationId="{FA043487-0564-563F-B6BE-18BEEFEE2056}"/>
          </ac:spMkLst>
        </pc:spChg>
        <pc:picChg chg="add mod">
          <ac:chgData name="Melissa Harrell" userId="f00b9cf4-b788-4fe3-bf29-d8cda85d0ff5" providerId="ADAL" clId="{5FC395BD-ACFC-4FDE-B923-EBB7777AC6D7}" dt="2025-03-20T04:16:35.823" v="19313" actId="26606"/>
          <ac:picMkLst>
            <pc:docMk/>
            <pc:sldMk cId="1321411634" sldId="394"/>
            <ac:picMk id="5" creationId="{7E52C25F-4D9C-6490-F085-7CCEB381031F}"/>
          </ac:picMkLst>
        </pc:picChg>
      </pc:sldChg>
      <pc:sldChg chg="addSp delSp modSp new mod modClrScheme chgLayout">
        <pc:chgData name="Melissa Harrell" userId="f00b9cf4-b788-4fe3-bf29-d8cda85d0ff5" providerId="ADAL" clId="{5FC395BD-ACFC-4FDE-B923-EBB7777AC6D7}" dt="2025-03-20T04:17:12.499" v="19352" actId="26606"/>
        <pc:sldMkLst>
          <pc:docMk/>
          <pc:sldMk cId="2370826613" sldId="395"/>
        </pc:sldMkLst>
        <pc:spChg chg="mod">
          <ac:chgData name="Melissa Harrell" userId="f00b9cf4-b788-4fe3-bf29-d8cda85d0ff5" providerId="ADAL" clId="{5FC395BD-ACFC-4FDE-B923-EBB7777AC6D7}" dt="2025-03-20T04:17:12.499" v="19352" actId="26606"/>
          <ac:spMkLst>
            <pc:docMk/>
            <pc:sldMk cId="2370826613" sldId="395"/>
            <ac:spMk id="2" creationId="{FDC96345-1F04-49F2-693C-EF7765AB7177}"/>
          </ac:spMkLst>
        </pc:spChg>
        <pc:spChg chg="del">
          <ac:chgData name="Melissa Harrell" userId="f00b9cf4-b788-4fe3-bf29-d8cda85d0ff5" providerId="ADAL" clId="{5FC395BD-ACFC-4FDE-B923-EBB7777AC6D7}" dt="2025-03-20T04:16:52.641" v="19341" actId="931"/>
          <ac:spMkLst>
            <pc:docMk/>
            <pc:sldMk cId="2370826613" sldId="395"/>
            <ac:spMk id="3" creationId="{34580B59-A2D1-3F90-3A1B-7B613AF76782}"/>
          </ac:spMkLst>
        </pc:spChg>
        <pc:spChg chg="add del mod">
          <ac:chgData name="Melissa Harrell" userId="f00b9cf4-b788-4fe3-bf29-d8cda85d0ff5" providerId="ADAL" clId="{5FC395BD-ACFC-4FDE-B923-EBB7777AC6D7}" dt="2025-03-20T04:17:12.497" v="19351" actId="26606"/>
          <ac:spMkLst>
            <pc:docMk/>
            <pc:sldMk cId="2370826613" sldId="395"/>
            <ac:spMk id="7" creationId="{D2F2A232-AADE-537A-30B9-C9A1B948CF8B}"/>
          </ac:spMkLst>
        </pc:spChg>
        <pc:spChg chg="add del mod">
          <ac:chgData name="Melissa Harrell" userId="f00b9cf4-b788-4fe3-bf29-d8cda85d0ff5" providerId="ADAL" clId="{5FC395BD-ACFC-4FDE-B923-EBB7777AC6D7}" dt="2025-03-20T04:17:01.083" v="19347" actId="26606"/>
          <ac:spMkLst>
            <pc:docMk/>
            <pc:sldMk cId="2370826613" sldId="395"/>
            <ac:spMk id="10" creationId="{A2430044-6E16-B351-55F3-CC4B8A64D64F}"/>
          </ac:spMkLst>
        </pc:spChg>
        <pc:picChg chg="add mod">
          <ac:chgData name="Melissa Harrell" userId="f00b9cf4-b788-4fe3-bf29-d8cda85d0ff5" providerId="ADAL" clId="{5FC395BD-ACFC-4FDE-B923-EBB7777AC6D7}" dt="2025-03-20T04:17:12.499" v="19352" actId="26606"/>
          <ac:picMkLst>
            <pc:docMk/>
            <pc:sldMk cId="2370826613" sldId="395"/>
            <ac:picMk id="5" creationId="{3B780FD6-0B71-5C93-0C35-8FC5BFD24A2C}"/>
          </ac:picMkLst>
        </pc:picChg>
      </pc:sldChg>
      <pc:sldChg chg="addSp delSp modSp new mod modClrScheme chgLayout">
        <pc:chgData name="Melissa Harrell" userId="f00b9cf4-b788-4fe3-bf29-d8cda85d0ff5" providerId="ADAL" clId="{5FC395BD-ACFC-4FDE-B923-EBB7777AC6D7}" dt="2025-03-20T04:18:31.778" v="19390" actId="14100"/>
        <pc:sldMkLst>
          <pc:docMk/>
          <pc:sldMk cId="4061172512" sldId="396"/>
        </pc:sldMkLst>
        <pc:spChg chg="mod ord">
          <ac:chgData name="Melissa Harrell" userId="f00b9cf4-b788-4fe3-bf29-d8cda85d0ff5" providerId="ADAL" clId="{5FC395BD-ACFC-4FDE-B923-EBB7777AC6D7}" dt="2025-03-20T04:17:57.523" v="19379" actId="700"/>
          <ac:spMkLst>
            <pc:docMk/>
            <pc:sldMk cId="4061172512" sldId="396"/>
            <ac:spMk id="2" creationId="{408CBBFA-E272-5D20-919C-4408F2C7AB57}"/>
          </ac:spMkLst>
        </pc:spChg>
        <pc:spChg chg="del">
          <ac:chgData name="Melissa Harrell" userId="f00b9cf4-b788-4fe3-bf29-d8cda85d0ff5" providerId="ADAL" clId="{5FC395BD-ACFC-4FDE-B923-EBB7777AC6D7}" dt="2025-03-20T04:17:29.324" v="19369" actId="931"/>
          <ac:spMkLst>
            <pc:docMk/>
            <pc:sldMk cId="4061172512" sldId="396"/>
            <ac:spMk id="3" creationId="{29AC885B-E470-3F6B-FEF2-548E70BF4045}"/>
          </ac:spMkLst>
        </pc:spChg>
        <pc:spChg chg="add del mod">
          <ac:chgData name="Melissa Harrell" userId="f00b9cf4-b788-4fe3-bf29-d8cda85d0ff5" providerId="ADAL" clId="{5FC395BD-ACFC-4FDE-B923-EBB7777AC6D7}" dt="2025-03-20T04:17:45.542" v="19376" actId="931"/>
          <ac:spMkLst>
            <pc:docMk/>
            <pc:sldMk cId="4061172512" sldId="396"/>
            <ac:spMk id="9" creationId="{2FBCD969-26A7-C179-61E2-160C616348FA}"/>
          </ac:spMkLst>
        </pc:spChg>
        <pc:spChg chg="add del mod ord">
          <ac:chgData name="Melissa Harrell" userId="f00b9cf4-b788-4fe3-bf29-d8cda85d0ff5" providerId="ADAL" clId="{5FC395BD-ACFC-4FDE-B923-EBB7777AC6D7}" dt="2025-03-20T04:18:04.875" v="19380" actId="931"/>
          <ac:spMkLst>
            <pc:docMk/>
            <pc:sldMk cId="4061172512" sldId="396"/>
            <ac:spMk id="12" creationId="{32042D80-F35B-18FE-232C-40277647335E}"/>
          </ac:spMkLst>
        </pc:spChg>
        <pc:picChg chg="add del mod">
          <ac:chgData name="Melissa Harrell" userId="f00b9cf4-b788-4fe3-bf29-d8cda85d0ff5" providerId="ADAL" clId="{5FC395BD-ACFC-4FDE-B923-EBB7777AC6D7}" dt="2025-03-20T04:17:37.168" v="19375" actId="478"/>
          <ac:picMkLst>
            <pc:docMk/>
            <pc:sldMk cId="4061172512" sldId="396"/>
            <ac:picMk id="5" creationId="{81912186-963B-B034-8A70-CE9BC8916985}"/>
          </ac:picMkLst>
        </pc:picChg>
        <pc:picChg chg="add del mod">
          <ac:chgData name="Melissa Harrell" userId="f00b9cf4-b788-4fe3-bf29-d8cda85d0ff5" providerId="ADAL" clId="{5FC395BD-ACFC-4FDE-B923-EBB7777AC6D7}" dt="2025-03-20T04:17:37.168" v="19375" actId="478"/>
          <ac:picMkLst>
            <pc:docMk/>
            <pc:sldMk cId="4061172512" sldId="396"/>
            <ac:picMk id="7" creationId="{6DB53B55-B0E8-3E5B-B1CD-FE2AE840D7C2}"/>
          </ac:picMkLst>
        </pc:picChg>
        <pc:picChg chg="add mod ord">
          <ac:chgData name="Melissa Harrell" userId="f00b9cf4-b788-4fe3-bf29-d8cda85d0ff5" providerId="ADAL" clId="{5FC395BD-ACFC-4FDE-B923-EBB7777AC6D7}" dt="2025-03-20T04:18:31.778" v="19390" actId="14100"/>
          <ac:picMkLst>
            <pc:docMk/>
            <pc:sldMk cId="4061172512" sldId="396"/>
            <ac:picMk id="11" creationId="{50CEA2CE-56C9-CA12-29FC-5D885B5A614A}"/>
          </ac:picMkLst>
        </pc:picChg>
        <pc:picChg chg="add mod">
          <ac:chgData name="Melissa Harrell" userId="f00b9cf4-b788-4fe3-bf29-d8cda85d0ff5" providerId="ADAL" clId="{5FC395BD-ACFC-4FDE-B923-EBB7777AC6D7}" dt="2025-03-20T04:18:18.295" v="19388" actId="1076"/>
          <ac:picMkLst>
            <pc:docMk/>
            <pc:sldMk cId="4061172512" sldId="396"/>
            <ac:picMk id="14" creationId="{AA689ED8-6CFA-880E-C199-3AA17CA33487}"/>
          </ac:picMkLst>
        </pc:picChg>
      </pc:sldChg>
      <pc:sldChg chg="addSp delSp modSp new mod modClrScheme chgLayout">
        <pc:chgData name="Melissa Harrell" userId="f00b9cf4-b788-4fe3-bf29-d8cda85d0ff5" providerId="ADAL" clId="{5FC395BD-ACFC-4FDE-B923-EBB7777AC6D7}" dt="2025-03-20T04:21:00.535" v="19467" actId="1076"/>
        <pc:sldMkLst>
          <pc:docMk/>
          <pc:sldMk cId="2792400019" sldId="397"/>
        </pc:sldMkLst>
        <pc:spChg chg="mod ord">
          <ac:chgData name="Melissa Harrell" userId="f00b9cf4-b788-4fe3-bf29-d8cda85d0ff5" providerId="ADAL" clId="{5FC395BD-ACFC-4FDE-B923-EBB7777AC6D7}" dt="2025-03-20T04:20:36.400" v="19457" actId="700"/>
          <ac:spMkLst>
            <pc:docMk/>
            <pc:sldMk cId="2792400019" sldId="397"/>
            <ac:spMk id="2" creationId="{223EF1F5-8EC4-C806-69AC-077982656E5C}"/>
          </ac:spMkLst>
        </pc:spChg>
        <pc:spChg chg="del mod ord">
          <ac:chgData name="Melissa Harrell" userId="f00b9cf4-b788-4fe3-bf29-d8cda85d0ff5" providerId="ADAL" clId="{5FC395BD-ACFC-4FDE-B923-EBB7777AC6D7}" dt="2025-03-20T04:20:36.400" v="19457" actId="700"/>
          <ac:spMkLst>
            <pc:docMk/>
            <pc:sldMk cId="2792400019" sldId="397"/>
            <ac:spMk id="3" creationId="{B498548C-4790-E1F3-E93F-531C05E58D29}"/>
          </ac:spMkLst>
        </pc:spChg>
        <pc:spChg chg="del">
          <ac:chgData name="Melissa Harrell" userId="f00b9cf4-b788-4fe3-bf29-d8cda85d0ff5" providerId="ADAL" clId="{5FC395BD-ACFC-4FDE-B923-EBB7777AC6D7}" dt="2025-03-20T04:20:36.400" v="19457" actId="700"/>
          <ac:spMkLst>
            <pc:docMk/>
            <pc:sldMk cId="2792400019" sldId="397"/>
            <ac:spMk id="4" creationId="{6F4BD118-6D1E-BB9B-F885-1F89938C0A32}"/>
          </ac:spMkLst>
        </pc:spChg>
        <pc:spChg chg="add del mod ord">
          <ac:chgData name="Melissa Harrell" userId="f00b9cf4-b788-4fe3-bf29-d8cda85d0ff5" providerId="ADAL" clId="{5FC395BD-ACFC-4FDE-B923-EBB7777AC6D7}" dt="2025-03-20T04:20:42.494" v="19458" actId="931"/>
          <ac:spMkLst>
            <pc:docMk/>
            <pc:sldMk cId="2792400019" sldId="397"/>
            <ac:spMk id="5" creationId="{567692C2-1205-3149-25A3-FA04ACB58BD9}"/>
          </ac:spMkLst>
        </pc:spChg>
        <pc:picChg chg="add mod">
          <ac:chgData name="Melissa Harrell" userId="f00b9cf4-b788-4fe3-bf29-d8cda85d0ff5" providerId="ADAL" clId="{5FC395BD-ACFC-4FDE-B923-EBB7777AC6D7}" dt="2025-03-20T04:21:00.535" v="19467" actId="1076"/>
          <ac:picMkLst>
            <pc:docMk/>
            <pc:sldMk cId="2792400019" sldId="397"/>
            <ac:picMk id="7" creationId="{1A0D4304-59B3-F666-8F05-821A72F4D9E7}"/>
          </ac:picMkLst>
        </pc:picChg>
      </pc:sldChg>
      <pc:sldChg chg="addSp delSp modSp new mod modClrScheme chgLayout">
        <pc:chgData name="Melissa Harrell" userId="f00b9cf4-b788-4fe3-bf29-d8cda85d0ff5" providerId="ADAL" clId="{5FC395BD-ACFC-4FDE-B923-EBB7777AC6D7}" dt="2025-03-20T04:20:21.182" v="19436" actId="14100"/>
        <pc:sldMkLst>
          <pc:docMk/>
          <pc:sldMk cId="609809034" sldId="398"/>
        </pc:sldMkLst>
        <pc:spChg chg="mod ord">
          <ac:chgData name="Melissa Harrell" userId="f00b9cf4-b788-4fe3-bf29-d8cda85d0ff5" providerId="ADAL" clId="{5FC395BD-ACFC-4FDE-B923-EBB7777AC6D7}" dt="2025-03-20T04:20:04.956" v="19429" actId="700"/>
          <ac:spMkLst>
            <pc:docMk/>
            <pc:sldMk cId="609809034" sldId="398"/>
            <ac:spMk id="2" creationId="{19E80FBD-D8D8-A142-B4C2-A7AD577C3FD5}"/>
          </ac:spMkLst>
        </pc:spChg>
        <pc:spChg chg="del mod ord">
          <ac:chgData name="Melissa Harrell" userId="f00b9cf4-b788-4fe3-bf29-d8cda85d0ff5" providerId="ADAL" clId="{5FC395BD-ACFC-4FDE-B923-EBB7777AC6D7}" dt="2025-03-20T04:19:41.345" v="19425" actId="700"/>
          <ac:spMkLst>
            <pc:docMk/>
            <pc:sldMk cId="609809034" sldId="398"/>
            <ac:spMk id="3" creationId="{7358AC75-198E-4299-E4E8-90D70FFF6031}"/>
          </ac:spMkLst>
        </pc:spChg>
        <pc:spChg chg="del">
          <ac:chgData name="Melissa Harrell" userId="f00b9cf4-b788-4fe3-bf29-d8cda85d0ff5" providerId="ADAL" clId="{5FC395BD-ACFC-4FDE-B923-EBB7777AC6D7}" dt="2025-03-20T04:19:41.345" v="19425" actId="700"/>
          <ac:spMkLst>
            <pc:docMk/>
            <pc:sldMk cId="609809034" sldId="398"/>
            <ac:spMk id="4" creationId="{4BB61107-693B-0A12-CF8A-8E3908FE8C5C}"/>
          </ac:spMkLst>
        </pc:spChg>
        <pc:spChg chg="add del mod ord">
          <ac:chgData name="Melissa Harrell" userId="f00b9cf4-b788-4fe3-bf29-d8cda85d0ff5" providerId="ADAL" clId="{5FC395BD-ACFC-4FDE-B923-EBB7777AC6D7}" dt="2025-03-20T04:19:51.710" v="19426" actId="931"/>
          <ac:spMkLst>
            <pc:docMk/>
            <pc:sldMk cId="609809034" sldId="398"/>
            <ac:spMk id="5" creationId="{BB53C66E-C498-DE4D-739C-27514B2BCA5F}"/>
          </ac:spMkLst>
        </pc:spChg>
        <pc:spChg chg="add del mod ord">
          <ac:chgData name="Melissa Harrell" userId="f00b9cf4-b788-4fe3-bf29-d8cda85d0ff5" providerId="ADAL" clId="{5FC395BD-ACFC-4FDE-B923-EBB7777AC6D7}" dt="2025-03-20T04:20:09.223" v="19430" actId="931"/>
          <ac:spMkLst>
            <pc:docMk/>
            <pc:sldMk cId="609809034" sldId="398"/>
            <ac:spMk id="8" creationId="{905BC5A3-575B-7C81-BBED-21604D463DAC}"/>
          </ac:spMkLst>
        </pc:spChg>
        <pc:picChg chg="add mod ord">
          <ac:chgData name="Melissa Harrell" userId="f00b9cf4-b788-4fe3-bf29-d8cda85d0ff5" providerId="ADAL" clId="{5FC395BD-ACFC-4FDE-B923-EBB7777AC6D7}" dt="2025-03-20T04:20:14.921" v="19434" actId="14100"/>
          <ac:picMkLst>
            <pc:docMk/>
            <pc:sldMk cId="609809034" sldId="398"/>
            <ac:picMk id="7" creationId="{E45BBFB3-B65A-FC0B-6C7B-362D9D409688}"/>
          </ac:picMkLst>
        </pc:picChg>
        <pc:picChg chg="add mod">
          <ac:chgData name="Melissa Harrell" userId="f00b9cf4-b788-4fe3-bf29-d8cda85d0ff5" providerId="ADAL" clId="{5FC395BD-ACFC-4FDE-B923-EBB7777AC6D7}" dt="2025-03-20T04:20:21.182" v="19436" actId="14100"/>
          <ac:picMkLst>
            <pc:docMk/>
            <pc:sldMk cId="609809034" sldId="398"/>
            <ac:picMk id="10" creationId="{CECA2D2F-947F-56F9-6E34-2C2A370E1963}"/>
          </ac:picMkLst>
        </pc:picChg>
      </pc:sldChg>
      <pc:sldChg chg="modSp mod">
        <pc:chgData name="Melissa Harrell" userId="f00b9cf4-b788-4fe3-bf29-d8cda85d0ff5" providerId="ADAL" clId="{5FC395BD-ACFC-4FDE-B923-EBB7777AC6D7}" dt="2025-03-20T04:21:26.301" v="19473" actId="20577"/>
        <pc:sldMkLst>
          <pc:docMk/>
          <pc:sldMk cId="3763890959" sldId="399"/>
        </pc:sldMkLst>
        <pc:spChg chg="mod">
          <ac:chgData name="Melissa Harrell" userId="f00b9cf4-b788-4fe3-bf29-d8cda85d0ff5" providerId="ADAL" clId="{5FC395BD-ACFC-4FDE-B923-EBB7777AC6D7}" dt="2025-03-20T04:21:26.301" v="19473" actId="20577"/>
          <ac:spMkLst>
            <pc:docMk/>
            <pc:sldMk cId="3763890959" sldId="399"/>
            <ac:spMk id="2" creationId="{7FAAB647-0FD5-3AF5-EF2A-A462AC69A8C5}"/>
          </ac:spMkLst>
        </pc:spChg>
      </pc:sldChg>
      <pc:sldChg chg="modSp mod">
        <pc:chgData name="Melissa Harrell" userId="f00b9cf4-b788-4fe3-bf29-d8cda85d0ff5" providerId="ADAL" clId="{5FC395BD-ACFC-4FDE-B923-EBB7777AC6D7}" dt="2025-03-20T04:28:48.721" v="20034" actId="20577"/>
        <pc:sldMkLst>
          <pc:docMk/>
          <pc:sldMk cId="535866619" sldId="400"/>
        </pc:sldMkLst>
        <pc:spChg chg="mod">
          <ac:chgData name="Melissa Harrell" userId="f00b9cf4-b788-4fe3-bf29-d8cda85d0ff5" providerId="ADAL" clId="{5FC395BD-ACFC-4FDE-B923-EBB7777AC6D7}" dt="2025-03-20T04:28:48.721" v="20034" actId="20577"/>
          <ac:spMkLst>
            <pc:docMk/>
            <pc:sldMk cId="535866619" sldId="400"/>
            <ac:spMk id="3" creationId="{26B4A9C3-BE68-4ACF-F8FB-58ED07318CCD}"/>
          </ac:spMkLst>
        </pc:spChg>
      </pc:sldChg>
      <pc:sldChg chg="modSp new mod">
        <pc:chgData name="Melissa Harrell" userId="f00b9cf4-b788-4fe3-bf29-d8cda85d0ff5" providerId="ADAL" clId="{5FC395BD-ACFC-4FDE-B923-EBB7777AC6D7}" dt="2025-03-20T04:36:41.168" v="21226" actId="20577"/>
        <pc:sldMkLst>
          <pc:docMk/>
          <pc:sldMk cId="1066113262" sldId="401"/>
        </pc:sldMkLst>
        <pc:spChg chg="mod">
          <ac:chgData name="Melissa Harrell" userId="f00b9cf4-b788-4fe3-bf29-d8cda85d0ff5" providerId="ADAL" clId="{5FC395BD-ACFC-4FDE-B923-EBB7777AC6D7}" dt="2025-03-20T04:36:41.168" v="21226" actId="20577"/>
          <ac:spMkLst>
            <pc:docMk/>
            <pc:sldMk cId="1066113262" sldId="401"/>
            <ac:spMk id="2" creationId="{9A9A57FA-8F26-6CA5-8ECF-78FD6A6B68D9}"/>
          </ac:spMkLst>
        </pc:spChg>
        <pc:spChg chg="mod">
          <ac:chgData name="Melissa Harrell" userId="f00b9cf4-b788-4fe3-bf29-d8cda85d0ff5" providerId="ADAL" clId="{5FC395BD-ACFC-4FDE-B923-EBB7777AC6D7}" dt="2025-03-20T04:32:44.306" v="20642" actId="207"/>
          <ac:spMkLst>
            <pc:docMk/>
            <pc:sldMk cId="1066113262" sldId="401"/>
            <ac:spMk id="3" creationId="{9A625790-2BFD-89D3-EACB-C7F81C67751A}"/>
          </ac:spMkLst>
        </pc:spChg>
      </pc:sldChg>
      <pc:sldChg chg="modSp mod">
        <pc:chgData name="Melissa Harrell" userId="f00b9cf4-b788-4fe3-bf29-d8cda85d0ff5" providerId="ADAL" clId="{5FC395BD-ACFC-4FDE-B923-EBB7777AC6D7}" dt="2025-03-20T04:36:59.902" v="21227" actId="207"/>
        <pc:sldMkLst>
          <pc:docMk/>
          <pc:sldMk cId="2076365994" sldId="402"/>
        </pc:sldMkLst>
        <pc:spChg chg="mod">
          <ac:chgData name="Melissa Harrell" userId="f00b9cf4-b788-4fe3-bf29-d8cda85d0ff5" providerId="ADAL" clId="{5FC395BD-ACFC-4FDE-B923-EBB7777AC6D7}" dt="2025-03-20T04:36:59.902" v="21227" actId="207"/>
          <ac:spMkLst>
            <pc:docMk/>
            <pc:sldMk cId="2076365994" sldId="402"/>
            <ac:spMk id="2" creationId="{84492F68-02A8-096C-996A-8F8D353A8E51}"/>
          </ac:spMkLst>
        </pc:spChg>
        <pc:spChg chg="mod">
          <ac:chgData name="Melissa Harrell" userId="f00b9cf4-b788-4fe3-bf29-d8cda85d0ff5" providerId="ADAL" clId="{5FC395BD-ACFC-4FDE-B923-EBB7777AC6D7}" dt="2025-03-20T04:36:14.774" v="21206" actId="20577"/>
          <ac:spMkLst>
            <pc:docMk/>
            <pc:sldMk cId="2076365994" sldId="402"/>
            <ac:spMk id="3" creationId="{501E57E8-7921-9257-627D-AF67A4F08737}"/>
          </ac:spMkLst>
        </pc:spChg>
      </pc:sldChg>
      <pc:sldChg chg="addSp delSp modSp new mod">
        <pc:chgData name="Melissa Harrell" userId="f00b9cf4-b788-4fe3-bf29-d8cda85d0ff5" providerId="ADAL" clId="{5FC395BD-ACFC-4FDE-B923-EBB7777AC6D7}" dt="2025-03-20T04:45:12.169" v="21527" actId="12100"/>
        <pc:sldMkLst>
          <pc:docMk/>
          <pc:sldMk cId="1550668790" sldId="403"/>
        </pc:sldMkLst>
        <pc:spChg chg="mod">
          <ac:chgData name="Melissa Harrell" userId="f00b9cf4-b788-4fe3-bf29-d8cda85d0ff5" providerId="ADAL" clId="{5FC395BD-ACFC-4FDE-B923-EBB7777AC6D7}" dt="2025-03-20T04:44:31.974" v="21525" actId="26606"/>
          <ac:spMkLst>
            <pc:docMk/>
            <pc:sldMk cId="1550668790" sldId="403"/>
            <ac:spMk id="2" creationId="{7A77C1B9-1030-0CA1-594B-60102CD5993F}"/>
          </ac:spMkLst>
        </pc:spChg>
        <pc:spChg chg="add del mod">
          <ac:chgData name="Melissa Harrell" userId="f00b9cf4-b788-4fe3-bf29-d8cda85d0ff5" providerId="ADAL" clId="{5FC395BD-ACFC-4FDE-B923-EBB7777AC6D7}" dt="2025-03-20T04:44:31.974" v="21525" actId="26606"/>
          <ac:spMkLst>
            <pc:docMk/>
            <pc:sldMk cId="1550668790" sldId="403"/>
            <ac:spMk id="3" creationId="{B228B4C5-8E05-28D8-144A-494708B2C152}"/>
          </ac:spMkLst>
        </pc:spChg>
        <pc:graphicFrameChg chg="add del">
          <ac:chgData name="Melissa Harrell" userId="f00b9cf4-b788-4fe3-bf29-d8cda85d0ff5" providerId="ADAL" clId="{5FC395BD-ACFC-4FDE-B923-EBB7777AC6D7}" dt="2025-03-20T04:44:31.949" v="21524" actId="26606"/>
          <ac:graphicFrameMkLst>
            <pc:docMk/>
            <pc:sldMk cId="1550668790" sldId="403"/>
            <ac:graphicFrameMk id="5" creationId="{BB10902F-C3A2-BC06-B3BD-61F25C246269}"/>
          </ac:graphicFrameMkLst>
        </pc:graphicFrameChg>
        <pc:graphicFrameChg chg="add mod">
          <ac:chgData name="Melissa Harrell" userId="f00b9cf4-b788-4fe3-bf29-d8cda85d0ff5" providerId="ADAL" clId="{5FC395BD-ACFC-4FDE-B923-EBB7777AC6D7}" dt="2025-03-20T04:45:12.169" v="21527" actId="12100"/>
          <ac:graphicFrameMkLst>
            <pc:docMk/>
            <pc:sldMk cId="1550668790" sldId="403"/>
            <ac:graphicFrameMk id="7" creationId="{FBA75989-32F4-E284-CE06-72A18FBC3F0E}"/>
          </ac:graphicFrameMkLst>
        </pc:graphicFrameChg>
      </pc:sldChg>
      <pc:sldChg chg="addSp delSp modSp new mod modClrScheme chgLayout">
        <pc:chgData name="Melissa Harrell" userId="f00b9cf4-b788-4fe3-bf29-d8cda85d0ff5" providerId="ADAL" clId="{5FC395BD-ACFC-4FDE-B923-EBB7777AC6D7}" dt="2025-03-20T05:19:15.341" v="24971" actId="1076"/>
        <pc:sldMkLst>
          <pc:docMk/>
          <pc:sldMk cId="1799994456" sldId="404"/>
        </pc:sldMkLst>
        <pc:spChg chg="mod">
          <ac:chgData name="Melissa Harrell" userId="f00b9cf4-b788-4fe3-bf29-d8cda85d0ff5" providerId="ADAL" clId="{5FC395BD-ACFC-4FDE-B923-EBB7777AC6D7}" dt="2025-03-20T04:47:55.688" v="21646" actId="20577"/>
          <ac:spMkLst>
            <pc:docMk/>
            <pc:sldMk cId="1799994456" sldId="404"/>
            <ac:spMk id="2" creationId="{C34F4D98-FD88-8CC3-8581-C6B84E63343F}"/>
          </ac:spMkLst>
        </pc:spChg>
        <pc:spChg chg="mod ord">
          <ac:chgData name="Melissa Harrell" userId="f00b9cf4-b788-4fe3-bf29-d8cda85d0ff5" providerId="ADAL" clId="{5FC395BD-ACFC-4FDE-B923-EBB7777AC6D7}" dt="2025-03-20T04:48:14.716" v="21687" actId="20577"/>
          <ac:spMkLst>
            <pc:docMk/>
            <pc:sldMk cId="1799994456" sldId="404"/>
            <ac:spMk id="3" creationId="{06606AD8-5B26-19D7-BF4A-07330A812EE6}"/>
          </ac:spMkLst>
        </pc:spChg>
        <pc:spChg chg="del">
          <ac:chgData name="Melissa Harrell" userId="f00b9cf4-b788-4fe3-bf29-d8cda85d0ff5" providerId="ADAL" clId="{5FC395BD-ACFC-4FDE-B923-EBB7777AC6D7}" dt="2025-03-20T04:47:31.736" v="21624" actId="931"/>
          <ac:spMkLst>
            <pc:docMk/>
            <pc:sldMk cId="1799994456" sldId="404"/>
            <ac:spMk id="4" creationId="{C654ACBC-D369-3F58-8B07-EABEC4887F4A}"/>
          </ac:spMkLst>
        </pc:spChg>
        <pc:picChg chg="add mod">
          <ac:chgData name="Melissa Harrell" userId="f00b9cf4-b788-4fe3-bf29-d8cda85d0ff5" providerId="ADAL" clId="{5FC395BD-ACFC-4FDE-B923-EBB7777AC6D7}" dt="2025-03-20T05:19:15.341" v="24971" actId="1076"/>
          <ac:picMkLst>
            <pc:docMk/>
            <pc:sldMk cId="1799994456" sldId="404"/>
            <ac:picMk id="6" creationId="{C0484323-A35A-FD91-7039-BEABCF94FE84}"/>
          </ac:picMkLst>
        </pc:picChg>
      </pc:sldChg>
      <pc:sldChg chg="addSp delSp modSp new mod modClrScheme chgLayout">
        <pc:chgData name="Melissa Harrell" userId="f00b9cf4-b788-4fe3-bf29-d8cda85d0ff5" providerId="ADAL" clId="{5FC395BD-ACFC-4FDE-B923-EBB7777AC6D7}" dt="2025-03-20T04:51:32.001" v="22120" actId="20577"/>
        <pc:sldMkLst>
          <pc:docMk/>
          <pc:sldMk cId="3267587398" sldId="405"/>
        </pc:sldMkLst>
        <pc:spChg chg="del mod ord">
          <ac:chgData name="Melissa Harrell" userId="f00b9cf4-b788-4fe3-bf29-d8cda85d0ff5" providerId="ADAL" clId="{5FC395BD-ACFC-4FDE-B923-EBB7777AC6D7}" dt="2025-03-20T04:48:56.193" v="21689" actId="700"/>
          <ac:spMkLst>
            <pc:docMk/>
            <pc:sldMk cId="3267587398" sldId="405"/>
            <ac:spMk id="2" creationId="{C96ACBF0-DFED-4981-2319-6A0E78000B29}"/>
          </ac:spMkLst>
        </pc:spChg>
        <pc:spChg chg="del mod ord">
          <ac:chgData name="Melissa Harrell" userId="f00b9cf4-b788-4fe3-bf29-d8cda85d0ff5" providerId="ADAL" clId="{5FC395BD-ACFC-4FDE-B923-EBB7777AC6D7}" dt="2025-03-20T04:48:56.193" v="21689" actId="700"/>
          <ac:spMkLst>
            <pc:docMk/>
            <pc:sldMk cId="3267587398" sldId="405"/>
            <ac:spMk id="3" creationId="{5471BEA4-DF9E-246A-B134-88FFE5907D5D}"/>
          </ac:spMkLst>
        </pc:spChg>
        <pc:spChg chg="del">
          <ac:chgData name="Melissa Harrell" userId="f00b9cf4-b788-4fe3-bf29-d8cda85d0ff5" providerId="ADAL" clId="{5FC395BD-ACFC-4FDE-B923-EBB7777AC6D7}" dt="2025-03-20T04:48:56.193" v="21689" actId="700"/>
          <ac:spMkLst>
            <pc:docMk/>
            <pc:sldMk cId="3267587398" sldId="405"/>
            <ac:spMk id="4" creationId="{EA3C0FA2-80F4-4CDB-CDA8-CFAD24F75013}"/>
          </ac:spMkLst>
        </pc:spChg>
        <pc:spChg chg="add mod ord">
          <ac:chgData name="Melissa Harrell" userId="f00b9cf4-b788-4fe3-bf29-d8cda85d0ff5" providerId="ADAL" clId="{5FC395BD-ACFC-4FDE-B923-EBB7777AC6D7}" dt="2025-03-20T04:50:51.416" v="22038" actId="26606"/>
          <ac:spMkLst>
            <pc:docMk/>
            <pc:sldMk cId="3267587398" sldId="405"/>
            <ac:spMk id="5" creationId="{3118EB13-25C9-865F-1D1D-4FE97D866E48}"/>
          </ac:spMkLst>
        </pc:spChg>
        <pc:spChg chg="add del mod ord">
          <ac:chgData name="Melissa Harrell" userId="f00b9cf4-b788-4fe3-bf29-d8cda85d0ff5" providerId="ADAL" clId="{5FC395BD-ACFC-4FDE-B923-EBB7777AC6D7}" dt="2025-03-20T04:51:32.001" v="22120" actId="20577"/>
          <ac:spMkLst>
            <pc:docMk/>
            <pc:sldMk cId="3267587398" sldId="405"/>
            <ac:spMk id="6" creationId="{BC9305F4-9BEA-25B0-53C8-B040D4A83107}"/>
          </ac:spMkLst>
        </pc:spChg>
        <pc:spChg chg="add del mod">
          <ac:chgData name="Melissa Harrell" userId="f00b9cf4-b788-4fe3-bf29-d8cda85d0ff5" providerId="ADAL" clId="{5FC395BD-ACFC-4FDE-B923-EBB7777AC6D7}" dt="2025-03-20T04:50:51.416" v="22038" actId="26606"/>
          <ac:spMkLst>
            <pc:docMk/>
            <pc:sldMk cId="3267587398" sldId="405"/>
            <ac:spMk id="12" creationId="{545668E9-414E-B1BD-CB65-BD00A506E6D7}"/>
          </ac:spMkLst>
        </pc:spChg>
        <pc:graphicFrameChg chg="add del mod">
          <ac:chgData name="Melissa Harrell" userId="f00b9cf4-b788-4fe3-bf29-d8cda85d0ff5" providerId="ADAL" clId="{5FC395BD-ACFC-4FDE-B923-EBB7777AC6D7}" dt="2025-03-20T04:50:51.416" v="22038" actId="26606"/>
          <ac:graphicFrameMkLst>
            <pc:docMk/>
            <pc:sldMk cId="3267587398" sldId="405"/>
            <ac:graphicFrameMk id="8" creationId="{211E096C-D07A-4211-DB96-2891A74E8802}"/>
          </ac:graphicFrameMkLst>
        </pc:graphicFrameChg>
      </pc:sldChg>
      <pc:sldChg chg="addSp delSp modSp new mod">
        <pc:chgData name="Melissa Harrell" userId="f00b9cf4-b788-4fe3-bf29-d8cda85d0ff5" providerId="ADAL" clId="{5FC395BD-ACFC-4FDE-B923-EBB7777AC6D7}" dt="2025-03-20T04:58:19.735" v="22665" actId="1076"/>
        <pc:sldMkLst>
          <pc:docMk/>
          <pc:sldMk cId="1781329891" sldId="406"/>
        </pc:sldMkLst>
        <pc:spChg chg="mod">
          <ac:chgData name="Melissa Harrell" userId="f00b9cf4-b788-4fe3-bf29-d8cda85d0ff5" providerId="ADAL" clId="{5FC395BD-ACFC-4FDE-B923-EBB7777AC6D7}" dt="2025-03-20T04:57:08.727" v="22661" actId="20577"/>
          <ac:spMkLst>
            <pc:docMk/>
            <pc:sldMk cId="1781329891" sldId="406"/>
            <ac:spMk id="2" creationId="{B6012FDC-84E0-223A-7304-BE86B1029474}"/>
          </ac:spMkLst>
        </pc:spChg>
        <pc:spChg chg="del">
          <ac:chgData name="Melissa Harrell" userId="f00b9cf4-b788-4fe3-bf29-d8cda85d0ff5" providerId="ADAL" clId="{5FC395BD-ACFC-4FDE-B923-EBB7777AC6D7}" dt="2025-03-20T04:58:09.575" v="22662" actId="22"/>
          <ac:spMkLst>
            <pc:docMk/>
            <pc:sldMk cId="1781329891" sldId="406"/>
            <ac:spMk id="3" creationId="{0EDCCDAB-A825-88DD-A797-1B259BA7DAAA}"/>
          </ac:spMkLst>
        </pc:spChg>
        <pc:picChg chg="add mod ord">
          <ac:chgData name="Melissa Harrell" userId="f00b9cf4-b788-4fe3-bf29-d8cda85d0ff5" providerId="ADAL" clId="{5FC395BD-ACFC-4FDE-B923-EBB7777AC6D7}" dt="2025-03-20T04:58:19.735" v="22665" actId="1076"/>
          <ac:picMkLst>
            <pc:docMk/>
            <pc:sldMk cId="1781329891" sldId="406"/>
            <ac:picMk id="5" creationId="{A9A65C75-A7F6-D1D1-FF53-973098545F57}"/>
          </ac:picMkLst>
        </pc:picChg>
      </pc:sldChg>
      <pc:sldChg chg="addSp delSp modSp new mod">
        <pc:chgData name="Melissa Harrell" userId="f00b9cf4-b788-4fe3-bf29-d8cda85d0ff5" providerId="ADAL" clId="{5FC395BD-ACFC-4FDE-B923-EBB7777AC6D7}" dt="2025-03-20T05:02:34.862" v="22859" actId="20577"/>
        <pc:sldMkLst>
          <pc:docMk/>
          <pc:sldMk cId="2127111003" sldId="407"/>
        </pc:sldMkLst>
        <pc:spChg chg="mod">
          <ac:chgData name="Melissa Harrell" userId="f00b9cf4-b788-4fe3-bf29-d8cda85d0ff5" providerId="ADAL" clId="{5FC395BD-ACFC-4FDE-B923-EBB7777AC6D7}" dt="2025-03-20T05:02:34.862" v="22859" actId="20577"/>
          <ac:spMkLst>
            <pc:docMk/>
            <pc:sldMk cId="2127111003" sldId="407"/>
            <ac:spMk id="2" creationId="{62F5C5B7-633D-C1D3-DFEA-27794C111E78}"/>
          </ac:spMkLst>
        </pc:spChg>
        <pc:spChg chg="del">
          <ac:chgData name="Melissa Harrell" userId="f00b9cf4-b788-4fe3-bf29-d8cda85d0ff5" providerId="ADAL" clId="{5FC395BD-ACFC-4FDE-B923-EBB7777AC6D7}" dt="2025-03-20T05:01:58.013" v="22823" actId="22"/>
          <ac:spMkLst>
            <pc:docMk/>
            <pc:sldMk cId="2127111003" sldId="407"/>
            <ac:spMk id="3" creationId="{215B8C5F-DD5D-DDC3-EDA7-D274834ACBE3}"/>
          </ac:spMkLst>
        </pc:spChg>
        <pc:picChg chg="add mod ord">
          <ac:chgData name="Melissa Harrell" userId="f00b9cf4-b788-4fe3-bf29-d8cda85d0ff5" providerId="ADAL" clId="{5FC395BD-ACFC-4FDE-B923-EBB7777AC6D7}" dt="2025-03-20T05:02:04.570" v="22825" actId="14100"/>
          <ac:picMkLst>
            <pc:docMk/>
            <pc:sldMk cId="2127111003" sldId="407"/>
            <ac:picMk id="5" creationId="{E11EF1F8-61BD-BC76-AA59-DAEBADC44E2C}"/>
          </ac:picMkLst>
        </pc:picChg>
        <pc:inkChg chg="add">
          <ac:chgData name="Melissa Harrell" userId="f00b9cf4-b788-4fe3-bf29-d8cda85d0ff5" providerId="ADAL" clId="{5FC395BD-ACFC-4FDE-B923-EBB7777AC6D7}" dt="2025-03-20T05:02:12.387" v="22826" actId="9405"/>
          <ac:inkMkLst>
            <pc:docMk/>
            <pc:sldMk cId="2127111003" sldId="407"/>
            <ac:inkMk id="6" creationId="{2EAFAAA9-3652-2D9A-8685-881010EC4508}"/>
          </ac:inkMkLst>
        </pc:inkChg>
      </pc:sldChg>
      <pc:sldChg chg="addSp modSp new mod modClrScheme chgLayout">
        <pc:chgData name="Melissa Harrell" userId="f00b9cf4-b788-4fe3-bf29-d8cda85d0ff5" providerId="ADAL" clId="{5FC395BD-ACFC-4FDE-B923-EBB7777AC6D7}" dt="2025-03-20T05:05:16.983" v="23138" actId="1076"/>
        <pc:sldMkLst>
          <pc:docMk/>
          <pc:sldMk cId="854232953" sldId="408"/>
        </pc:sldMkLst>
        <pc:spChg chg="mod">
          <ac:chgData name="Melissa Harrell" userId="f00b9cf4-b788-4fe3-bf29-d8cda85d0ff5" providerId="ADAL" clId="{5FC395BD-ACFC-4FDE-B923-EBB7777AC6D7}" dt="2025-03-20T05:05:05.666" v="23134" actId="26606"/>
          <ac:spMkLst>
            <pc:docMk/>
            <pc:sldMk cId="854232953" sldId="408"/>
            <ac:spMk id="2" creationId="{619819D4-B67A-0F5E-6BFF-E6CE4033CBC2}"/>
          </ac:spMkLst>
        </pc:spChg>
        <pc:spChg chg="mod ord">
          <ac:chgData name="Melissa Harrell" userId="f00b9cf4-b788-4fe3-bf29-d8cda85d0ff5" providerId="ADAL" clId="{5FC395BD-ACFC-4FDE-B923-EBB7777AC6D7}" dt="2025-03-20T05:05:16.983" v="23138" actId="1076"/>
          <ac:spMkLst>
            <pc:docMk/>
            <pc:sldMk cId="854232953" sldId="408"/>
            <ac:spMk id="3" creationId="{24890655-77A9-E1E7-9AC2-DC1165AE315E}"/>
          </ac:spMkLst>
        </pc:spChg>
        <pc:picChg chg="add mod">
          <ac:chgData name="Melissa Harrell" userId="f00b9cf4-b788-4fe3-bf29-d8cda85d0ff5" providerId="ADAL" clId="{5FC395BD-ACFC-4FDE-B923-EBB7777AC6D7}" dt="2025-03-20T05:05:15.272" v="23137" actId="1076"/>
          <ac:picMkLst>
            <pc:docMk/>
            <pc:sldMk cId="854232953" sldId="408"/>
            <ac:picMk id="5" creationId="{8418031A-030E-ADAD-6837-CC037DF2B7A9}"/>
          </ac:picMkLst>
        </pc:picChg>
      </pc:sldChg>
      <pc:sldChg chg="modSp mod">
        <pc:chgData name="Melissa Harrell" userId="f00b9cf4-b788-4fe3-bf29-d8cda85d0ff5" providerId="ADAL" clId="{5FC395BD-ACFC-4FDE-B923-EBB7777AC6D7}" dt="2025-03-20T05:23:42.782" v="25110" actId="20577"/>
        <pc:sldMkLst>
          <pc:docMk/>
          <pc:sldMk cId="4032162406" sldId="409"/>
        </pc:sldMkLst>
        <pc:spChg chg="mod">
          <ac:chgData name="Melissa Harrell" userId="f00b9cf4-b788-4fe3-bf29-d8cda85d0ff5" providerId="ADAL" clId="{5FC395BD-ACFC-4FDE-B923-EBB7777AC6D7}" dt="2025-03-20T05:23:42.782" v="25110" actId="20577"/>
          <ac:spMkLst>
            <pc:docMk/>
            <pc:sldMk cId="4032162406" sldId="409"/>
            <ac:spMk id="3" creationId="{D7F83320-E5E0-E9E1-19F1-9AE2F693BF23}"/>
          </ac:spMkLst>
        </pc:spChg>
      </pc:sldChg>
      <pc:sldChg chg="addSp modSp mod">
        <pc:chgData name="Melissa Harrell" userId="f00b9cf4-b788-4fe3-bf29-d8cda85d0ff5" providerId="ADAL" clId="{5FC395BD-ACFC-4FDE-B923-EBB7777AC6D7}" dt="2025-03-20T05:23:24.545" v="25104" actId="20577"/>
        <pc:sldMkLst>
          <pc:docMk/>
          <pc:sldMk cId="2895130000" sldId="410"/>
        </pc:sldMkLst>
        <pc:spChg chg="mod">
          <ac:chgData name="Melissa Harrell" userId="f00b9cf4-b788-4fe3-bf29-d8cda85d0ff5" providerId="ADAL" clId="{5FC395BD-ACFC-4FDE-B923-EBB7777AC6D7}" dt="2025-03-20T05:23:24.545" v="25104" actId="20577"/>
          <ac:spMkLst>
            <pc:docMk/>
            <pc:sldMk cId="2895130000" sldId="410"/>
            <ac:spMk id="3" creationId="{CF0FDF84-2695-3E93-F4AC-3EFA658AAE30}"/>
          </ac:spMkLst>
        </pc:spChg>
        <pc:spChg chg="add mod">
          <ac:chgData name="Melissa Harrell" userId="f00b9cf4-b788-4fe3-bf29-d8cda85d0ff5" providerId="ADAL" clId="{5FC395BD-ACFC-4FDE-B923-EBB7777AC6D7}" dt="2025-03-20T05:23:11.414" v="25093"/>
          <ac:spMkLst>
            <pc:docMk/>
            <pc:sldMk cId="2895130000" sldId="410"/>
            <ac:spMk id="5" creationId="{8830584E-6773-15CF-3880-740FAAF83076}"/>
          </ac:spMkLst>
        </pc:spChg>
        <pc:graphicFrameChg chg="add mod">
          <ac:chgData name="Melissa Harrell" userId="f00b9cf4-b788-4fe3-bf29-d8cda85d0ff5" providerId="ADAL" clId="{5FC395BD-ACFC-4FDE-B923-EBB7777AC6D7}" dt="2025-03-20T05:23:09.012" v="25092"/>
          <ac:graphicFrameMkLst>
            <pc:docMk/>
            <pc:sldMk cId="2895130000" sldId="410"/>
            <ac:graphicFrameMk id="4" creationId="{2FA8E1CB-5B47-8ADF-1B02-6DA9F4568287}"/>
          </ac:graphicFrameMkLst>
        </pc:graphicFrameChg>
      </pc:sldChg>
      <pc:sldChg chg="addSp delSp modSp new mod">
        <pc:chgData name="Melissa Harrell" userId="f00b9cf4-b788-4fe3-bf29-d8cda85d0ff5" providerId="ADAL" clId="{5FC395BD-ACFC-4FDE-B923-EBB7777AC6D7}" dt="2025-03-20T05:14:17.408" v="24895" actId="26606"/>
        <pc:sldMkLst>
          <pc:docMk/>
          <pc:sldMk cId="913436403" sldId="411"/>
        </pc:sldMkLst>
        <pc:spChg chg="mod">
          <ac:chgData name="Melissa Harrell" userId="f00b9cf4-b788-4fe3-bf29-d8cda85d0ff5" providerId="ADAL" clId="{5FC395BD-ACFC-4FDE-B923-EBB7777AC6D7}" dt="2025-03-20T05:13:39.651" v="24820" actId="26606"/>
          <ac:spMkLst>
            <pc:docMk/>
            <pc:sldMk cId="913436403" sldId="411"/>
            <ac:spMk id="2" creationId="{E2779896-186B-FC90-B165-2CD2E0C36267}"/>
          </ac:spMkLst>
        </pc:spChg>
        <pc:spChg chg="del mod">
          <ac:chgData name="Melissa Harrell" userId="f00b9cf4-b788-4fe3-bf29-d8cda85d0ff5" providerId="ADAL" clId="{5FC395BD-ACFC-4FDE-B923-EBB7777AC6D7}" dt="2025-03-20T05:13:39.651" v="24820" actId="26606"/>
          <ac:spMkLst>
            <pc:docMk/>
            <pc:sldMk cId="913436403" sldId="411"/>
            <ac:spMk id="3" creationId="{E8774D07-202B-A065-03DA-377AC29316C9}"/>
          </ac:spMkLst>
        </pc:spChg>
        <pc:graphicFrameChg chg="add mod modGraphic">
          <ac:chgData name="Melissa Harrell" userId="f00b9cf4-b788-4fe3-bf29-d8cda85d0ff5" providerId="ADAL" clId="{5FC395BD-ACFC-4FDE-B923-EBB7777AC6D7}" dt="2025-03-20T05:14:17.408" v="24895" actId="26606"/>
          <ac:graphicFrameMkLst>
            <pc:docMk/>
            <pc:sldMk cId="913436403" sldId="411"/>
            <ac:graphicFrameMk id="5" creationId="{C4C2D645-353E-463B-CB4A-0A93D33E15D5}"/>
          </ac:graphicFrameMkLst>
        </pc:graphicFrameChg>
      </pc:sldChg>
      <pc:sldChg chg="modSp mod setBg">
        <pc:chgData name="Melissa Harrell" userId="f00b9cf4-b788-4fe3-bf29-d8cda85d0ff5" providerId="ADAL" clId="{5FC395BD-ACFC-4FDE-B923-EBB7777AC6D7}" dt="2025-03-20T05:25:38.583" v="25120"/>
        <pc:sldMkLst>
          <pc:docMk/>
          <pc:sldMk cId="2419461326" sldId="413"/>
        </pc:sldMkLst>
        <pc:spChg chg="mod">
          <ac:chgData name="Melissa Harrell" userId="f00b9cf4-b788-4fe3-bf29-d8cda85d0ff5" providerId="ADAL" clId="{5FC395BD-ACFC-4FDE-B923-EBB7777AC6D7}" dt="2025-03-20T05:25:24.992" v="25119" actId="20577"/>
          <ac:spMkLst>
            <pc:docMk/>
            <pc:sldMk cId="2419461326" sldId="413"/>
            <ac:spMk id="4" creationId="{FDC57C02-C488-F144-5D93-D3A2CD7F80DE}"/>
          </ac:spMkLst>
        </pc:spChg>
      </pc:sldChg>
      <pc:sldChg chg="addSp modSp new mod">
        <pc:chgData name="Melissa Harrell" userId="f00b9cf4-b788-4fe3-bf29-d8cda85d0ff5" providerId="ADAL" clId="{5FC395BD-ACFC-4FDE-B923-EBB7777AC6D7}" dt="2025-03-20T05:36:29.362" v="25375" actId="20577"/>
        <pc:sldMkLst>
          <pc:docMk/>
          <pc:sldMk cId="4163664496" sldId="414"/>
        </pc:sldMkLst>
        <pc:spChg chg="mod">
          <ac:chgData name="Melissa Harrell" userId="f00b9cf4-b788-4fe3-bf29-d8cda85d0ff5" providerId="ADAL" clId="{5FC395BD-ACFC-4FDE-B923-EBB7777AC6D7}" dt="2025-03-20T05:25:52.369" v="25141" actId="20577"/>
          <ac:spMkLst>
            <pc:docMk/>
            <pc:sldMk cId="4163664496" sldId="414"/>
            <ac:spMk id="2" creationId="{0E3A405F-E620-938F-4B19-9016523DBB70}"/>
          </ac:spMkLst>
        </pc:spChg>
        <pc:spChg chg="mod">
          <ac:chgData name="Melissa Harrell" userId="f00b9cf4-b788-4fe3-bf29-d8cda85d0ff5" providerId="ADAL" clId="{5FC395BD-ACFC-4FDE-B923-EBB7777AC6D7}" dt="2025-03-20T05:36:29.362" v="25375" actId="20577"/>
          <ac:spMkLst>
            <pc:docMk/>
            <pc:sldMk cId="4163664496" sldId="414"/>
            <ac:spMk id="3" creationId="{C28A8522-A588-CC1E-80BD-9B058FB1FEA1}"/>
          </ac:spMkLst>
        </pc:spChg>
        <pc:picChg chg="add mod">
          <ac:chgData name="Melissa Harrell" userId="f00b9cf4-b788-4fe3-bf29-d8cda85d0ff5" providerId="ADAL" clId="{5FC395BD-ACFC-4FDE-B923-EBB7777AC6D7}" dt="2025-03-20T05:36:22.678" v="25370" actId="1076"/>
          <ac:picMkLst>
            <pc:docMk/>
            <pc:sldMk cId="4163664496" sldId="414"/>
            <ac:picMk id="5" creationId="{CB850E1B-FEC6-8316-6695-B62764E9C6D6}"/>
          </ac:picMkLst>
        </pc:picChg>
      </pc:sldChg>
    </pc:docChg>
  </pc:docChgLst>
</pc:chgInfo>
</file>

<file path=ppt/diagrams/_rels/data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ata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_rels/data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2.png"/><Relationship Id="rId7" Type="http://schemas.openxmlformats.org/officeDocument/2006/relationships/image" Target="../media/image10.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4" Type="http://schemas.openxmlformats.org/officeDocument/2006/relationships/image" Target="../media/image52.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4" Type="http://schemas.openxmlformats.org/officeDocument/2006/relationships/image" Target="../media/image60.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2.png"/><Relationship Id="rId7" Type="http://schemas.openxmlformats.org/officeDocument/2006/relationships/image" Target="../media/image10.png"/><Relationship Id="rId2" Type="http://schemas.openxmlformats.org/officeDocument/2006/relationships/image" Target="../media/image71.svg"/><Relationship Id="rId1" Type="http://schemas.openxmlformats.org/officeDocument/2006/relationships/image" Target="../media/image70.png"/><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CA6174-214C-4829-BC89-B6222EA9EB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01A9598-89DF-45F2-A4ED-94C011E1A7B1}">
      <dgm:prSet/>
      <dgm:spPr/>
      <dgm:t>
        <a:bodyPr/>
        <a:lstStyle/>
        <a:p>
          <a:pPr algn="ctr"/>
          <a:r>
            <a:rPr lang="en-US" dirty="0"/>
            <a:t>Nebraska Revised Statutes § 18-2101 to §18-2157</a:t>
          </a:r>
        </a:p>
      </dgm:t>
    </dgm:pt>
    <dgm:pt modelId="{5E2D0FAD-3307-4252-BD50-3BDEF9B213C0}" type="parTrans" cxnId="{562286E6-1DC3-49A9-BC7D-BEBDF15CD5B4}">
      <dgm:prSet/>
      <dgm:spPr/>
      <dgm:t>
        <a:bodyPr/>
        <a:lstStyle/>
        <a:p>
          <a:endParaRPr lang="en-US"/>
        </a:p>
      </dgm:t>
    </dgm:pt>
    <dgm:pt modelId="{7A546A33-722D-40EB-8BC1-5C90C853AF71}" type="sibTrans" cxnId="{562286E6-1DC3-49A9-BC7D-BEBDF15CD5B4}">
      <dgm:prSet/>
      <dgm:spPr/>
      <dgm:t>
        <a:bodyPr/>
        <a:lstStyle/>
        <a:p>
          <a:endParaRPr lang="en-US"/>
        </a:p>
      </dgm:t>
    </dgm:pt>
    <dgm:pt modelId="{1BF79D03-3846-4BBE-B52A-39BF43E3A304}">
      <dgm:prSet/>
      <dgm:spPr/>
      <dgm:t>
        <a:bodyPr/>
        <a:lstStyle/>
        <a:p>
          <a:pPr algn="ctr"/>
          <a:r>
            <a:rPr lang="en-US" dirty="0"/>
            <a:t>Also known as “Community Development Law”</a:t>
          </a:r>
        </a:p>
      </dgm:t>
    </dgm:pt>
    <dgm:pt modelId="{453E7634-DEE7-4F9A-BB3F-F09C4AED8069}" type="parTrans" cxnId="{B5A1BD9A-2DE6-40FE-BD02-5923E09092B5}">
      <dgm:prSet/>
      <dgm:spPr/>
      <dgm:t>
        <a:bodyPr/>
        <a:lstStyle/>
        <a:p>
          <a:endParaRPr lang="en-US"/>
        </a:p>
      </dgm:t>
    </dgm:pt>
    <dgm:pt modelId="{70D449B1-EED6-4874-A190-D7891881DC3F}" type="sibTrans" cxnId="{B5A1BD9A-2DE6-40FE-BD02-5923E09092B5}">
      <dgm:prSet/>
      <dgm:spPr/>
      <dgm:t>
        <a:bodyPr/>
        <a:lstStyle/>
        <a:p>
          <a:endParaRPr lang="en-US"/>
        </a:p>
      </dgm:t>
    </dgm:pt>
    <dgm:pt modelId="{B33230E3-EA55-427B-A5BD-C7C69939F564}" type="pres">
      <dgm:prSet presAssocID="{97CA6174-214C-4829-BC89-B6222EA9EB5A}" presName="linear" presStyleCnt="0">
        <dgm:presLayoutVars>
          <dgm:animLvl val="lvl"/>
          <dgm:resizeHandles val="exact"/>
        </dgm:presLayoutVars>
      </dgm:prSet>
      <dgm:spPr/>
    </dgm:pt>
    <dgm:pt modelId="{B1E445A0-15D3-4917-BDD3-8C818439B183}" type="pres">
      <dgm:prSet presAssocID="{001A9598-89DF-45F2-A4ED-94C011E1A7B1}" presName="parentText" presStyleLbl="node1" presStyleIdx="0" presStyleCnt="2">
        <dgm:presLayoutVars>
          <dgm:chMax val="0"/>
          <dgm:bulletEnabled val="1"/>
        </dgm:presLayoutVars>
      </dgm:prSet>
      <dgm:spPr/>
    </dgm:pt>
    <dgm:pt modelId="{6A713FE8-1345-44B1-BB7B-9181D2767CD3}" type="pres">
      <dgm:prSet presAssocID="{7A546A33-722D-40EB-8BC1-5C90C853AF71}" presName="spacer" presStyleCnt="0"/>
      <dgm:spPr/>
    </dgm:pt>
    <dgm:pt modelId="{57E0C30A-2115-4977-B97B-FE517D8FD47B}" type="pres">
      <dgm:prSet presAssocID="{1BF79D03-3846-4BBE-B52A-39BF43E3A304}" presName="parentText" presStyleLbl="node1" presStyleIdx="1" presStyleCnt="2">
        <dgm:presLayoutVars>
          <dgm:chMax val="0"/>
          <dgm:bulletEnabled val="1"/>
        </dgm:presLayoutVars>
      </dgm:prSet>
      <dgm:spPr/>
    </dgm:pt>
  </dgm:ptLst>
  <dgm:cxnLst>
    <dgm:cxn modelId="{C08C6201-219C-4452-8DF4-2DCA82BBB318}" type="presOf" srcId="{97CA6174-214C-4829-BC89-B6222EA9EB5A}" destId="{B33230E3-EA55-427B-A5BD-C7C69939F564}" srcOrd="0" destOrd="0" presId="urn:microsoft.com/office/officeart/2005/8/layout/vList2"/>
    <dgm:cxn modelId="{2616151A-32CC-4F0F-858B-62A1AB21EA52}" type="presOf" srcId="{001A9598-89DF-45F2-A4ED-94C011E1A7B1}" destId="{B1E445A0-15D3-4917-BDD3-8C818439B183}" srcOrd="0" destOrd="0" presId="urn:microsoft.com/office/officeart/2005/8/layout/vList2"/>
    <dgm:cxn modelId="{B5A1BD9A-2DE6-40FE-BD02-5923E09092B5}" srcId="{97CA6174-214C-4829-BC89-B6222EA9EB5A}" destId="{1BF79D03-3846-4BBE-B52A-39BF43E3A304}" srcOrd="1" destOrd="0" parTransId="{453E7634-DEE7-4F9A-BB3F-F09C4AED8069}" sibTransId="{70D449B1-EED6-4874-A190-D7891881DC3F}"/>
    <dgm:cxn modelId="{255E6FC2-32D6-430C-BBE4-A89EC5404F7C}" type="presOf" srcId="{1BF79D03-3846-4BBE-B52A-39BF43E3A304}" destId="{57E0C30A-2115-4977-B97B-FE517D8FD47B}" srcOrd="0" destOrd="0" presId="urn:microsoft.com/office/officeart/2005/8/layout/vList2"/>
    <dgm:cxn modelId="{562286E6-1DC3-49A9-BC7D-BEBDF15CD5B4}" srcId="{97CA6174-214C-4829-BC89-B6222EA9EB5A}" destId="{001A9598-89DF-45F2-A4ED-94C011E1A7B1}" srcOrd="0" destOrd="0" parTransId="{5E2D0FAD-3307-4252-BD50-3BDEF9B213C0}" sibTransId="{7A546A33-722D-40EB-8BC1-5C90C853AF71}"/>
    <dgm:cxn modelId="{81039AD5-17D7-4A90-9BEC-95A2B4FE8BAB}" type="presParOf" srcId="{B33230E3-EA55-427B-A5BD-C7C69939F564}" destId="{B1E445A0-15D3-4917-BDD3-8C818439B183}" srcOrd="0" destOrd="0" presId="urn:microsoft.com/office/officeart/2005/8/layout/vList2"/>
    <dgm:cxn modelId="{9FF0B22E-1FE7-45B2-8F4D-1CA86ED1D746}" type="presParOf" srcId="{B33230E3-EA55-427B-A5BD-C7C69939F564}" destId="{6A713FE8-1345-44B1-BB7B-9181D2767CD3}" srcOrd="1" destOrd="0" presId="urn:microsoft.com/office/officeart/2005/8/layout/vList2"/>
    <dgm:cxn modelId="{1EDDCC75-D89D-4915-AEEC-D4D3470E564A}" type="presParOf" srcId="{B33230E3-EA55-427B-A5BD-C7C69939F564}" destId="{57E0C30A-2115-4977-B97B-FE517D8FD47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2AED97B-4957-4C78-AC46-EB5E8D57EF40}"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BC9FA5E7-D3AE-4850-AA1E-8BD58A3441DC}">
      <dgm:prSet custT="1"/>
      <dgm:spPr/>
      <dgm:t>
        <a:bodyPr/>
        <a:lstStyle/>
        <a:p>
          <a:r>
            <a:rPr lang="en-US" sz="1800" dirty="0"/>
            <a:t>There are deadlines described in the agreement</a:t>
          </a:r>
        </a:p>
      </dgm:t>
    </dgm:pt>
    <dgm:pt modelId="{D3D30833-60DD-4946-89F5-CA75584E9699}" type="parTrans" cxnId="{9866550E-6E22-41D9-9E95-E244342E2287}">
      <dgm:prSet/>
      <dgm:spPr/>
      <dgm:t>
        <a:bodyPr/>
        <a:lstStyle/>
        <a:p>
          <a:endParaRPr lang="en-US"/>
        </a:p>
      </dgm:t>
    </dgm:pt>
    <dgm:pt modelId="{8788B20E-D6D3-48A3-98B1-F72CD3D929DB}" type="sibTrans" cxnId="{9866550E-6E22-41D9-9E95-E244342E2287}">
      <dgm:prSet/>
      <dgm:spPr/>
      <dgm:t>
        <a:bodyPr/>
        <a:lstStyle/>
        <a:p>
          <a:endParaRPr lang="en-US"/>
        </a:p>
      </dgm:t>
    </dgm:pt>
    <dgm:pt modelId="{8098538A-1AFE-447B-ACA0-33966FA2A7EC}">
      <dgm:prSet custT="1"/>
      <dgm:spPr/>
      <dgm:t>
        <a:bodyPr/>
        <a:lstStyle/>
        <a:p>
          <a:r>
            <a:rPr lang="en-US" sz="1800" dirty="0"/>
            <a:t>Put these in your calendar</a:t>
          </a:r>
        </a:p>
      </dgm:t>
    </dgm:pt>
    <dgm:pt modelId="{9229F367-942C-4C7B-B7B0-38E325A736BB}" type="parTrans" cxnId="{0FDFD1FB-D280-423F-AA82-E4A94BD09852}">
      <dgm:prSet/>
      <dgm:spPr/>
      <dgm:t>
        <a:bodyPr/>
        <a:lstStyle/>
        <a:p>
          <a:endParaRPr lang="en-US"/>
        </a:p>
      </dgm:t>
    </dgm:pt>
    <dgm:pt modelId="{49998F08-6787-43AD-B629-4CFC71A746BB}" type="sibTrans" cxnId="{0FDFD1FB-D280-423F-AA82-E4A94BD09852}">
      <dgm:prSet/>
      <dgm:spPr/>
      <dgm:t>
        <a:bodyPr/>
        <a:lstStyle/>
        <a:p>
          <a:endParaRPr lang="en-US"/>
        </a:p>
      </dgm:t>
    </dgm:pt>
    <dgm:pt modelId="{F458A9CD-3E40-4DED-B3F2-93C5E5B20E57}">
      <dgm:prSet custT="1"/>
      <dgm:spPr/>
      <dgm:t>
        <a:bodyPr/>
        <a:lstStyle/>
        <a:p>
          <a:r>
            <a:rPr lang="en-US" sz="1800" dirty="0"/>
            <a:t>Track them</a:t>
          </a:r>
        </a:p>
      </dgm:t>
    </dgm:pt>
    <dgm:pt modelId="{348C518B-180E-4CF7-BD23-1AF81E03248E}" type="parTrans" cxnId="{15BC9827-F94B-4F67-A9B7-58B5A107B7FF}">
      <dgm:prSet/>
      <dgm:spPr/>
      <dgm:t>
        <a:bodyPr/>
        <a:lstStyle/>
        <a:p>
          <a:endParaRPr lang="en-US"/>
        </a:p>
      </dgm:t>
    </dgm:pt>
    <dgm:pt modelId="{91D17437-5CD6-4DAB-9459-60C1672896D5}" type="sibTrans" cxnId="{15BC9827-F94B-4F67-A9B7-58B5A107B7FF}">
      <dgm:prSet/>
      <dgm:spPr/>
      <dgm:t>
        <a:bodyPr/>
        <a:lstStyle/>
        <a:p>
          <a:endParaRPr lang="en-US"/>
        </a:p>
      </dgm:t>
    </dgm:pt>
    <dgm:pt modelId="{575CFC74-537E-4381-ABBF-1111C3114A03}">
      <dgm:prSet custT="1"/>
      <dgm:spPr/>
      <dgm:t>
        <a:bodyPr/>
        <a:lstStyle/>
        <a:p>
          <a:r>
            <a:rPr lang="en-US" sz="1800" dirty="0"/>
            <a:t>Inquire if redeveloper is getting close to a deadline</a:t>
          </a:r>
        </a:p>
      </dgm:t>
    </dgm:pt>
    <dgm:pt modelId="{59444515-503E-440B-83AC-1AE20A5BD358}" type="parTrans" cxnId="{27AEE8B1-EDEB-40DA-86C9-1417A67D8576}">
      <dgm:prSet/>
      <dgm:spPr/>
      <dgm:t>
        <a:bodyPr/>
        <a:lstStyle/>
        <a:p>
          <a:endParaRPr lang="en-US"/>
        </a:p>
      </dgm:t>
    </dgm:pt>
    <dgm:pt modelId="{E9458ED0-FA59-483C-90A3-F8EEEFC34925}" type="sibTrans" cxnId="{27AEE8B1-EDEB-40DA-86C9-1417A67D8576}">
      <dgm:prSet/>
      <dgm:spPr/>
      <dgm:t>
        <a:bodyPr/>
        <a:lstStyle/>
        <a:p>
          <a:endParaRPr lang="en-US"/>
        </a:p>
      </dgm:t>
    </dgm:pt>
    <dgm:pt modelId="{C7F65D1C-4360-43A5-B559-64A1A66404FD}">
      <dgm:prSet custT="1"/>
      <dgm:spPr/>
      <dgm:t>
        <a:bodyPr/>
        <a:lstStyle/>
        <a:p>
          <a:r>
            <a:rPr lang="en-US" sz="1800" dirty="0"/>
            <a:t>Report any concerns to your City Attorney or to your </a:t>
          </a:r>
          <a:br>
            <a:rPr lang="en-US" sz="1800" dirty="0"/>
          </a:br>
          <a:r>
            <a:rPr lang="en-US" sz="1800" dirty="0"/>
            <a:t>Governing Body</a:t>
          </a:r>
        </a:p>
      </dgm:t>
    </dgm:pt>
    <dgm:pt modelId="{995B5513-7391-43C9-A2CF-B7C866C22562}" type="parTrans" cxnId="{6A9A6C97-640B-43E3-BC32-90628F026475}">
      <dgm:prSet/>
      <dgm:spPr/>
      <dgm:t>
        <a:bodyPr/>
        <a:lstStyle/>
        <a:p>
          <a:endParaRPr lang="en-US"/>
        </a:p>
      </dgm:t>
    </dgm:pt>
    <dgm:pt modelId="{B919DEFB-C231-4F67-B4E5-68B93230F4CA}" type="sibTrans" cxnId="{6A9A6C97-640B-43E3-BC32-90628F026475}">
      <dgm:prSet/>
      <dgm:spPr/>
      <dgm:t>
        <a:bodyPr/>
        <a:lstStyle/>
        <a:p>
          <a:endParaRPr lang="en-US"/>
        </a:p>
      </dgm:t>
    </dgm:pt>
    <dgm:pt modelId="{172724BC-01DD-4B58-B760-89F644A40D29}" type="pres">
      <dgm:prSet presAssocID="{82AED97B-4957-4C78-AC46-EB5E8D57EF40}" presName="root" presStyleCnt="0">
        <dgm:presLayoutVars>
          <dgm:dir/>
          <dgm:resizeHandles val="exact"/>
        </dgm:presLayoutVars>
      </dgm:prSet>
      <dgm:spPr/>
    </dgm:pt>
    <dgm:pt modelId="{27299DA8-97DA-494F-9132-0577A1029AA6}" type="pres">
      <dgm:prSet presAssocID="{BC9FA5E7-D3AE-4850-AA1E-8BD58A3441DC}" presName="compNode" presStyleCnt="0"/>
      <dgm:spPr/>
    </dgm:pt>
    <dgm:pt modelId="{DBB46D9D-41EC-4DA6-A627-F705E5D03CFC}" type="pres">
      <dgm:prSet presAssocID="{BC9FA5E7-D3AE-4850-AA1E-8BD58A3441D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2A8C11B3-5E1D-411F-9CB8-B9F4BF2D7DBC}" type="pres">
      <dgm:prSet presAssocID="{BC9FA5E7-D3AE-4850-AA1E-8BD58A3441DC}" presName="spaceRect" presStyleCnt="0"/>
      <dgm:spPr/>
    </dgm:pt>
    <dgm:pt modelId="{F6387490-8AB5-43F7-BF3D-8C357DA96AE4}" type="pres">
      <dgm:prSet presAssocID="{BC9FA5E7-D3AE-4850-AA1E-8BD58A3441DC}" presName="textRect" presStyleLbl="revTx" presStyleIdx="0" presStyleCnt="5">
        <dgm:presLayoutVars>
          <dgm:chMax val="1"/>
          <dgm:chPref val="1"/>
        </dgm:presLayoutVars>
      </dgm:prSet>
      <dgm:spPr/>
    </dgm:pt>
    <dgm:pt modelId="{58075AFC-3C38-40E3-8FEB-5B3C0BC13F70}" type="pres">
      <dgm:prSet presAssocID="{8788B20E-D6D3-48A3-98B1-F72CD3D929DB}" presName="sibTrans" presStyleCnt="0"/>
      <dgm:spPr/>
    </dgm:pt>
    <dgm:pt modelId="{2C2F89B7-B0AE-4FAB-8321-2A4034DF2C94}" type="pres">
      <dgm:prSet presAssocID="{8098538A-1AFE-447B-ACA0-33966FA2A7EC}" presName="compNode" presStyleCnt="0"/>
      <dgm:spPr/>
    </dgm:pt>
    <dgm:pt modelId="{391F90EA-705C-4A08-A4AC-65375B29AAD9}" type="pres">
      <dgm:prSet presAssocID="{8098538A-1AFE-447B-ACA0-33966FA2A7E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ily Calendar"/>
        </a:ext>
      </dgm:extLst>
    </dgm:pt>
    <dgm:pt modelId="{6E1337E8-29F1-4451-9CFD-631D86073786}" type="pres">
      <dgm:prSet presAssocID="{8098538A-1AFE-447B-ACA0-33966FA2A7EC}" presName="spaceRect" presStyleCnt="0"/>
      <dgm:spPr/>
    </dgm:pt>
    <dgm:pt modelId="{2547B632-A42E-4B65-B6BC-4FB32B332026}" type="pres">
      <dgm:prSet presAssocID="{8098538A-1AFE-447B-ACA0-33966FA2A7EC}" presName="textRect" presStyleLbl="revTx" presStyleIdx="1" presStyleCnt="5">
        <dgm:presLayoutVars>
          <dgm:chMax val="1"/>
          <dgm:chPref val="1"/>
        </dgm:presLayoutVars>
      </dgm:prSet>
      <dgm:spPr/>
    </dgm:pt>
    <dgm:pt modelId="{73945D4E-67B2-4C17-98C0-3F04B547F23F}" type="pres">
      <dgm:prSet presAssocID="{49998F08-6787-43AD-B629-4CFC71A746BB}" presName="sibTrans" presStyleCnt="0"/>
      <dgm:spPr/>
    </dgm:pt>
    <dgm:pt modelId="{EF65006C-FA11-43A5-990D-82DFED880AA4}" type="pres">
      <dgm:prSet presAssocID="{F458A9CD-3E40-4DED-B3F2-93C5E5B20E57}" presName="compNode" presStyleCnt="0"/>
      <dgm:spPr/>
    </dgm:pt>
    <dgm:pt modelId="{03BEF784-4EA5-4F83-8F78-5085E349E66B}" type="pres">
      <dgm:prSet presAssocID="{F458A9CD-3E40-4DED-B3F2-93C5E5B20E5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704BD09B-26DD-4349-A2EA-F43AAA8FDFBE}" type="pres">
      <dgm:prSet presAssocID="{F458A9CD-3E40-4DED-B3F2-93C5E5B20E57}" presName="spaceRect" presStyleCnt="0"/>
      <dgm:spPr/>
    </dgm:pt>
    <dgm:pt modelId="{45C1A003-DB19-4CD2-B2BD-E4609808B8F4}" type="pres">
      <dgm:prSet presAssocID="{F458A9CD-3E40-4DED-B3F2-93C5E5B20E57}" presName="textRect" presStyleLbl="revTx" presStyleIdx="2" presStyleCnt="5">
        <dgm:presLayoutVars>
          <dgm:chMax val="1"/>
          <dgm:chPref val="1"/>
        </dgm:presLayoutVars>
      </dgm:prSet>
      <dgm:spPr/>
    </dgm:pt>
    <dgm:pt modelId="{F8933F95-D8D0-4532-897E-E6849B7D44AB}" type="pres">
      <dgm:prSet presAssocID="{91D17437-5CD6-4DAB-9459-60C1672896D5}" presName="sibTrans" presStyleCnt="0"/>
      <dgm:spPr/>
    </dgm:pt>
    <dgm:pt modelId="{AB3558AA-206E-4BA9-9492-355BCC30FED0}" type="pres">
      <dgm:prSet presAssocID="{575CFC74-537E-4381-ABBF-1111C3114A03}" presName="compNode" presStyleCnt="0"/>
      <dgm:spPr/>
    </dgm:pt>
    <dgm:pt modelId="{983C7594-1ADC-46DB-8150-E0999662F798}" type="pres">
      <dgm:prSet presAssocID="{575CFC74-537E-4381-ABBF-1111C3114A0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ck"/>
        </a:ext>
      </dgm:extLst>
    </dgm:pt>
    <dgm:pt modelId="{94766184-BC26-41D2-94F4-F392CFAC7709}" type="pres">
      <dgm:prSet presAssocID="{575CFC74-537E-4381-ABBF-1111C3114A03}" presName="spaceRect" presStyleCnt="0"/>
      <dgm:spPr/>
    </dgm:pt>
    <dgm:pt modelId="{EFC87BDA-625A-4566-9130-40645968CD77}" type="pres">
      <dgm:prSet presAssocID="{575CFC74-537E-4381-ABBF-1111C3114A03}" presName="textRect" presStyleLbl="revTx" presStyleIdx="3" presStyleCnt="5">
        <dgm:presLayoutVars>
          <dgm:chMax val="1"/>
          <dgm:chPref val="1"/>
        </dgm:presLayoutVars>
      </dgm:prSet>
      <dgm:spPr/>
    </dgm:pt>
    <dgm:pt modelId="{3F419FE4-DE0F-408D-B8A8-0CD7262FAD72}" type="pres">
      <dgm:prSet presAssocID="{E9458ED0-FA59-483C-90A3-F8EEEFC34925}" presName="sibTrans" presStyleCnt="0"/>
      <dgm:spPr/>
    </dgm:pt>
    <dgm:pt modelId="{98FB8E60-9060-49D5-8E96-354897716FA6}" type="pres">
      <dgm:prSet presAssocID="{C7F65D1C-4360-43A5-B559-64A1A66404FD}" presName="compNode" presStyleCnt="0"/>
      <dgm:spPr/>
    </dgm:pt>
    <dgm:pt modelId="{42313ED3-42F9-4A13-9BB8-420643282F5F}" type="pres">
      <dgm:prSet presAssocID="{C7F65D1C-4360-43A5-B559-64A1A66404F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lp"/>
        </a:ext>
      </dgm:extLst>
    </dgm:pt>
    <dgm:pt modelId="{D29F59BB-BA97-478F-9136-2C75C3F0D513}" type="pres">
      <dgm:prSet presAssocID="{C7F65D1C-4360-43A5-B559-64A1A66404FD}" presName="spaceRect" presStyleCnt="0"/>
      <dgm:spPr/>
    </dgm:pt>
    <dgm:pt modelId="{26D35F02-7D7D-43C5-850B-DA84FFD97BCC}" type="pres">
      <dgm:prSet presAssocID="{C7F65D1C-4360-43A5-B559-64A1A66404FD}" presName="textRect" presStyleLbl="revTx" presStyleIdx="4" presStyleCnt="5">
        <dgm:presLayoutVars>
          <dgm:chMax val="1"/>
          <dgm:chPref val="1"/>
        </dgm:presLayoutVars>
      </dgm:prSet>
      <dgm:spPr/>
    </dgm:pt>
  </dgm:ptLst>
  <dgm:cxnLst>
    <dgm:cxn modelId="{F0F58D03-2F7A-4DAC-BB8A-BB87DAB3792A}" type="presOf" srcId="{575CFC74-537E-4381-ABBF-1111C3114A03}" destId="{EFC87BDA-625A-4566-9130-40645968CD77}" srcOrd="0" destOrd="0" presId="urn:microsoft.com/office/officeart/2018/2/layout/IconLabelList"/>
    <dgm:cxn modelId="{9866550E-6E22-41D9-9E95-E244342E2287}" srcId="{82AED97B-4957-4C78-AC46-EB5E8D57EF40}" destId="{BC9FA5E7-D3AE-4850-AA1E-8BD58A3441DC}" srcOrd="0" destOrd="0" parTransId="{D3D30833-60DD-4946-89F5-CA75584E9699}" sibTransId="{8788B20E-D6D3-48A3-98B1-F72CD3D929DB}"/>
    <dgm:cxn modelId="{15BC9827-F94B-4F67-A9B7-58B5A107B7FF}" srcId="{82AED97B-4957-4C78-AC46-EB5E8D57EF40}" destId="{F458A9CD-3E40-4DED-B3F2-93C5E5B20E57}" srcOrd="2" destOrd="0" parTransId="{348C518B-180E-4CF7-BD23-1AF81E03248E}" sibTransId="{91D17437-5CD6-4DAB-9459-60C1672896D5}"/>
    <dgm:cxn modelId="{7B762E31-612C-4A73-836A-5927508F587A}" type="presOf" srcId="{8098538A-1AFE-447B-ACA0-33966FA2A7EC}" destId="{2547B632-A42E-4B65-B6BC-4FB32B332026}" srcOrd="0" destOrd="0" presId="urn:microsoft.com/office/officeart/2018/2/layout/IconLabelList"/>
    <dgm:cxn modelId="{61AB5339-130E-42AC-B628-DCE5E77CCEB4}" type="presOf" srcId="{F458A9CD-3E40-4DED-B3F2-93C5E5B20E57}" destId="{45C1A003-DB19-4CD2-B2BD-E4609808B8F4}" srcOrd="0" destOrd="0" presId="urn:microsoft.com/office/officeart/2018/2/layout/IconLabelList"/>
    <dgm:cxn modelId="{C60BA862-6E5E-4FF3-9F89-8C4DAD9DD27B}" type="presOf" srcId="{BC9FA5E7-D3AE-4850-AA1E-8BD58A3441DC}" destId="{F6387490-8AB5-43F7-BF3D-8C357DA96AE4}" srcOrd="0" destOrd="0" presId="urn:microsoft.com/office/officeart/2018/2/layout/IconLabelList"/>
    <dgm:cxn modelId="{B61B9766-0AEB-4E56-9D35-FB450A5E191E}" type="presOf" srcId="{82AED97B-4957-4C78-AC46-EB5E8D57EF40}" destId="{172724BC-01DD-4B58-B760-89F644A40D29}" srcOrd="0" destOrd="0" presId="urn:microsoft.com/office/officeart/2018/2/layout/IconLabelList"/>
    <dgm:cxn modelId="{6A9A6C97-640B-43E3-BC32-90628F026475}" srcId="{82AED97B-4957-4C78-AC46-EB5E8D57EF40}" destId="{C7F65D1C-4360-43A5-B559-64A1A66404FD}" srcOrd="4" destOrd="0" parTransId="{995B5513-7391-43C9-A2CF-B7C866C22562}" sibTransId="{B919DEFB-C231-4F67-B4E5-68B93230F4CA}"/>
    <dgm:cxn modelId="{27AEE8B1-EDEB-40DA-86C9-1417A67D8576}" srcId="{82AED97B-4957-4C78-AC46-EB5E8D57EF40}" destId="{575CFC74-537E-4381-ABBF-1111C3114A03}" srcOrd="3" destOrd="0" parTransId="{59444515-503E-440B-83AC-1AE20A5BD358}" sibTransId="{E9458ED0-FA59-483C-90A3-F8EEEFC34925}"/>
    <dgm:cxn modelId="{9E5050DC-205E-4BC0-9576-5774AF9F04E5}" type="presOf" srcId="{C7F65D1C-4360-43A5-B559-64A1A66404FD}" destId="{26D35F02-7D7D-43C5-850B-DA84FFD97BCC}" srcOrd="0" destOrd="0" presId="urn:microsoft.com/office/officeart/2018/2/layout/IconLabelList"/>
    <dgm:cxn modelId="{0FDFD1FB-D280-423F-AA82-E4A94BD09852}" srcId="{82AED97B-4957-4C78-AC46-EB5E8D57EF40}" destId="{8098538A-1AFE-447B-ACA0-33966FA2A7EC}" srcOrd="1" destOrd="0" parTransId="{9229F367-942C-4C7B-B7B0-38E325A736BB}" sibTransId="{49998F08-6787-43AD-B629-4CFC71A746BB}"/>
    <dgm:cxn modelId="{AD21DB94-A44C-4596-96A1-766ABA49D3E9}" type="presParOf" srcId="{172724BC-01DD-4B58-B760-89F644A40D29}" destId="{27299DA8-97DA-494F-9132-0577A1029AA6}" srcOrd="0" destOrd="0" presId="urn:microsoft.com/office/officeart/2018/2/layout/IconLabelList"/>
    <dgm:cxn modelId="{615D3CA5-5EB2-482D-9A6B-2947E5B5A6EC}" type="presParOf" srcId="{27299DA8-97DA-494F-9132-0577A1029AA6}" destId="{DBB46D9D-41EC-4DA6-A627-F705E5D03CFC}" srcOrd="0" destOrd="0" presId="urn:microsoft.com/office/officeart/2018/2/layout/IconLabelList"/>
    <dgm:cxn modelId="{251863B6-38EA-4B02-AB87-2ED93FB9A91B}" type="presParOf" srcId="{27299DA8-97DA-494F-9132-0577A1029AA6}" destId="{2A8C11B3-5E1D-411F-9CB8-B9F4BF2D7DBC}" srcOrd="1" destOrd="0" presId="urn:microsoft.com/office/officeart/2018/2/layout/IconLabelList"/>
    <dgm:cxn modelId="{2C89E0CB-7E07-458D-B86D-63D9C88985C6}" type="presParOf" srcId="{27299DA8-97DA-494F-9132-0577A1029AA6}" destId="{F6387490-8AB5-43F7-BF3D-8C357DA96AE4}" srcOrd="2" destOrd="0" presId="urn:microsoft.com/office/officeart/2018/2/layout/IconLabelList"/>
    <dgm:cxn modelId="{929E06BD-EEA6-47F1-BA64-BE07C1FFAF37}" type="presParOf" srcId="{172724BC-01DD-4B58-B760-89F644A40D29}" destId="{58075AFC-3C38-40E3-8FEB-5B3C0BC13F70}" srcOrd="1" destOrd="0" presId="urn:microsoft.com/office/officeart/2018/2/layout/IconLabelList"/>
    <dgm:cxn modelId="{2B6327E4-AA27-4B6B-945D-1A9A41530C75}" type="presParOf" srcId="{172724BC-01DD-4B58-B760-89F644A40D29}" destId="{2C2F89B7-B0AE-4FAB-8321-2A4034DF2C94}" srcOrd="2" destOrd="0" presId="urn:microsoft.com/office/officeart/2018/2/layout/IconLabelList"/>
    <dgm:cxn modelId="{B59E1ECC-147B-4B1D-B26E-5E41176788EA}" type="presParOf" srcId="{2C2F89B7-B0AE-4FAB-8321-2A4034DF2C94}" destId="{391F90EA-705C-4A08-A4AC-65375B29AAD9}" srcOrd="0" destOrd="0" presId="urn:microsoft.com/office/officeart/2018/2/layout/IconLabelList"/>
    <dgm:cxn modelId="{CEDFF72F-BD45-430D-B373-4F0EE129D88D}" type="presParOf" srcId="{2C2F89B7-B0AE-4FAB-8321-2A4034DF2C94}" destId="{6E1337E8-29F1-4451-9CFD-631D86073786}" srcOrd="1" destOrd="0" presId="urn:microsoft.com/office/officeart/2018/2/layout/IconLabelList"/>
    <dgm:cxn modelId="{DAC3C092-43B2-4002-B74E-488D2DED51FE}" type="presParOf" srcId="{2C2F89B7-B0AE-4FAB-8321-2A4034DF2C94}" destId="{2547B632-A42E-4B65-B6BC-4FB32B332026}" srcOrd="2" destOrd="0" presId="urn:microsoft.com/office/officeart/2018/2/layout/IconLabelList"/>
    <dgm:cxn modelId="{0C50BF1C-B93A-4FFB-8F6C-7CBC4A385633}" type="presParOf" srcId="{172724BC-01DD-4B58-B760-89F644A40D29}" destId="{73945D4E-67B2-4C17-98C0-3F04B547F23F}" srcOrd="3" destOrd="0" presId="urn:microsoft.com/office/officeart/2018/2/layout/IconLabelList"/>
    <dgm:cxn modelId="{1A199988-0371-4CE6-8EE5-2E47D1EB5C6D}" type="presParOf" srcId="{172724BC-01DD-4B58-B760-89F644A40D29}" destId="{EF65006C-FA11-43A5-990D-82DFED880AA4}" srcOrd="4" destOrd="0" presId="urn:microsoft.com/office/officeart/2018/2/layout/IconLabelList"/>
    <dgm:cxn modelId="{5EB09A9D-9AD3-49D6-A36E-B2AB1DBACD29}" type="presParOf" srcId="{EF65006C-FA11-43A5-990D-82DFED880AA4}" destId="{03BEF784-4EA5-4F83-8F78-5085E349E66B}" srcOrd="0" destOrd="0" presId="urn:microsoft.com/office/officeart/2018/2/layout/IconLabelList"/>
    <dgm:cxn modelId="{C2844A33-6556-4E4F-8031-40169F891769}" type="presParOf" srcId="{EF65006C-FA11-43A5-990D-82DFED880AA4}" destId="{704BD09B-26DD-4349-A2EA-F43AAA8FDFBE}" srcOrd="1" destOrd="0" presId="urn:microsoft.com/office/officeart/2018/2/layout/IconLabelList"/>
    <dgm:cxn modelId="{AA1D7610-CE0B-4012-A0EC-FEC00D9AFA21}" type="presParOf" srcId="{EF65006C-FA11-43A5-990D-82DFED880AA4}" destId="{45C1A003-DB19-4CD2-B2BD-E4609808B8F4}" srcOrd="2" destOrd="0" presId="urn:microsoft.com/office/officeart/2018/2/layout/IconLabelList"/>
    <dgm:cxn modelId="{85184476-80C1-4F8E-B1B3-75ED9EFF2B9A}" type="presParOf" srcId="{172724BC-01DD-4B58-B760-89F644A40D29}" destId="{F8933F95-D8D0-4532-897E-E6849B7D44AB}" srcOrd="5" destOrd="0" presId="urn:microsoft.com/office/officeart/2018/2/layout/IconLabelList"/>
    <dgm:cxn modelId="{D1B95AD7-6BF7-44AE-8A43-3F6F73F22551}" type="presParOf" srcId="{172724BC-01DD-4B58-B760-89F644A40D29}" destId="{AB3558AA-206E-4BA9-9492-355BCC30FED0}" srcOrd="6" destOrd="0" presId="urn:microsoft.com/office/officeart/2018/2/layout/IconLabelList"/>
    <dgm:cxn modelId="{2565C391-313C-49FD-A787-89E2DF0D5F9E}" type="presParOf" srcId="{AB3558AA-206E-4BA9-9492-355BCC30FED0}" destId="{983C7594-1ADC-46DB-8150-E0999662F798}" srcOrd="0" destOrd="0" presId="urn:microsoft.com/office/officeart/2018/2/layout/IconLabelList"/>
    <dgm:cxn modelId="{10CBA6F6-7FB6-4943-8999-92A01355B868}" type="presParOf" srcId="{AB3558AA-206E-4BA9-9492-355BCC30FED0}" destId="{94766184-BC26-41D2-94F4-F392CFAC7709}" srcOrd="1" destOrd="0" presId="urn:microsoft.com/office/officeart/2018/2/layout/IconLabelList"/>
    <dgm:cxn modelId="{15A2A4E5-FAC8-4DC2-834A-8D86A7DBA85F}" type="presParOf" srcId="{AB3558AA-206E-4BA9-9492-355BCC30FED0}" destId="{EFC87BDA-625A-4566-9130-40645968CD77}" srcOrd="2" destOrd="0" presId="urn:microsoft.com/office/officeart/2018/2/layout/IconLabelList"/>
    <dgm:cxn modelId="{F62B4366-EC3F-462A-A946-5412A29FACD9}" type="presParOf" srcId="{172724BC-01DD-4B58-B760-89F644A40D29}" destId="{3F419FE4-DE0F-408D-B8A8-0CD7262FAD72}" srcOrd="7" destOrd="0" presId="urn:microsoft.com/office/officeart/2018/2/layout/IconLabelList"/>
    <dgm:cxn modelId="{CA7B8AA4-987B-4322-848B-7D78888B8094}" type="presParOf" srcId="{172724BC-01DD-4B58-B760-89F644A40D29}" destId="{98FB8E60-9060-49D5-8E96-354897716FA6}" srcOrd="8" destOrd="0" presId="urn:microsoft.com/office/officeart/2018/2/layout/IconLabelList"/>
    <dgm:cxn modelId="{298FF8BE-1AF3-4856-BDEB-4BD29E47125B}" type="presParOf" srcId="{98FB8E60-9060-49D5-8E96-354897716FA6}" destId="{42313ED3-42F9-4A13-9BB8-420643282F5F}" srcOrd="0" destOrd="0" presId="urn:microsoft.com/office/officeart/2018/2/layout/IconLabelList"/>
    <dgm:cxn modelId="{573519C7-9B19-44BD-B6DB-4FB94D4E2E12}" type="presParOf" srcId="{98FB8E60-9060-49D5-8E96-354897716FA6}" destId="{D29F59BB-BA97-478F-9136-2C75C3F0D513}" srcOrd="1" destOrd="0" presId="urn:microsoft.com/office/officeart/2018/2/layout/IconLabelList"/>
    <dgm:cxn modelId="{2980CCE6-93C5-4936-A4A5-28A3131D6860}" type="presParOf" srcId="{98FB8E60-9060-49D5-8E96-354897716FA6}" destId="{26D35F02-7D7D-43C5-850B-DA84FFD97BC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9D69A6-940C-4910-B4BC-F664B1973D3A}" type="doc">
      <dgm:prSet loTypeId="urn:microsoft.com/office/officeart/2005/8/layout/vProcess5" loCatId="process" qsTypeId="urn:microsoft.com/office/officeart/2005/8/quickstyle/simple2" qsCatId="simple" csTypeId="urn:microsoft.com/office/officeart/2005/8/colors/colorful4" csCatId="colorful"/>
      <dgm:spPr/>
      <dgm:t>
        <a:bodyPr/>
        <a:lstStyle/>
        <a:p>
          <a:endParaRPr lang="en-US"/>
        </a:p>
      </dgm:t>
    </dgm:pt>
    <dgm:pt modelId="{E5868033-CCC8-4691-8C2A-685A1433329B}">
      <dgm:prSet/>
      <dgm:spPr/>
      <dgm:t>
        <a:bodyPr/>
        <a:lstStyle/>
        <a:p>
          <a:r>
            <a:rPr lang="en-US"/>
            <a:t>Document signed and submitted by the redeveloper or their engineer/architect stating that all work has been completed as per the terms of the agreement</a:t>
          </a:r>
        </a:p>
      </dgm:t>
    </dgm:pt>
    <dgm:pt modelId="{A86A4FE4-AED8-4C27-BA26-7109E0B78945}" type="parTrans" cxnId="{760B6024-6252-440A-B82C-C37602464D1E}">
      <dgm:prSet/>
      <dgm:spPr/>
      <dgm:t>
        <a:bodyPr/>
        <a:lstStyle/>
        <a:p>
          <a:endParaRPr lang="en-US"/>
        </a:p>
      </dgm:t>
    </dgm:pt>
    <dgm:pt modelId="{6A891DD2-DB2B-4E96-8380-F890A499D0CE}" type="sibTrans" cxnId="{760B6024-6252-440A-B82C-C37602464D1E}">
      <dgm:prSet/>
      <dgm:spPr/>
      <dgm:t>
        <a:bodyPr/>
        <a:lstStyle/>
        <a:p>
          <a:endParaRPr lang="en-US"/>
        </a:p>
      </dgm:t>
    </dgm:pt>
    <dgm:pt modelId="{794DE827-A4F6-44B5-8D1C-68E1720735D7}">
      <dgm:prSet/>
      <dgm:spPr/>
      <dgm:t>
        <a:bodyPr/>
        <a:lstStyle/>
        <a:p>
          <a:r>
            <a:rPr lang="en-US"/>
            <a:t>Must be accepted by the Authority</a:t>
          </a:r>
        </a:p>
      </dgm:t>
    </dgm:pt>
    <dgm:pt modelId="{08AEDCAF-A3F6-482E-B1D6-994698DCDBD6}" type="parTrans" cxnId="{8395920F-5050-4B0F-BB70-6D8BCB93EA4A}">
      <dgm:prSet/>
      <dgm:spPr/>
      <dgm:t>
        <a:bodyPr/>
        <a:lstStyle/>
        <a:p>
          <a:endParaRPr lang="en-US"/>
        </a:p>
      </dgm:t>
    </dgm:pt>
    <dgm:pt modelId="{C1A4FAA9-2318-4794-A274-0552566590EF}" type="sibTrans" cxnId="{8395920F-5050-4B0F-BB70-6D8BCB93EA4A}">
      <dgm:prSet/>
      <dgm:spPr/>
      <dgm:t>
        <a:bodyPr/>
        <a:lstStyle/>
        <a:p>
          <a:endParaRPr lang="en-US"/>
        </a:p>
      </dgm:t>
    </dgm:pt>
    <dgm:pt modelId="{BFB84E17-C527-4A8B-89F9-F6E3170A1EB2}" type="pres">
      <dgm:prSet presAssocID="{B09D69A6-940C-4910-B4BC-F664B1973D3A}" presName="outerComposite" presStyleCnt="0">
        <dgm:presLayoutVars>
          <dgm:chMax val="5"/>
          <dgm:dir/>
          <dgm:resizeHandles val="exact"/>
        </dgm:presLayoutVars>
      </dgm:prSet>
      <dgm:spPr/>
    </dgm:pt>
    <dgm:pt modelId="{026E8280-E282-4664-B6B5-B6C6B023A6A3}" type="pres">
      <dgm:prSet presAssocID="{B09D69A6-940C-4910-B4BC-F664B1973D3A}" presName="dummyMaxCanvas" presStyleCnt="0">
        <dgm:presLayoutVars/>
      </dgm:prSet>
      <dgm:spPr/>
    </dgm:pt>
    <dgm:pt modelId="{44BE1380-CB57-4DF6-9244-C27FA655593B}" type="pres">
      <dgm:prSet presAssocID="{B09D69A6-940C-4910-B4BC-F664B1973D3A}" presName="TwoNodes_1" presStyleLbl="node1" presStyleIdx="0" presStyleCnt="2">
        <dgm:presLayoutVars>
          <dgm:bulletEnabled val="1"/>
        </dgm:presLayoutVars>
      </dgm:prSet>
      <dgm:spPr/>
    </dgm:pt>
    <dgm:pt modelId="{5B3BE433-076C-4961-919A-435D0D8A468D}" type="pres">
      <dgm:prSet presAssocID="{B09D69A6-940C-4910-B4BC-F664B1973D3A}" presName="TwoNodes_2" presStyleLbl="node1" presStyleIdx="1" presStyleCnt="2">
        <dgm:presLayoutVars>
          <dgm:bulletEnabled val="1"/>
        </dgm:presLayoutVars>
      </dgm:prSet>
      <dgm:spPr/>
    </dgm:pt>
    <dgm:pt modelId="{CA79D20E-425A-49DB-BB98-4CB311A8BD68}" type="pres">
      <dgm:prSet presAssocID="{B09D69A6-940C-4910-B4BC-F664B1973D3A}" presName="TwoConn_1-2" presStyleLbl="fgAccFollowNode1" presStyleIdx="0" presStyleCnt="1">
        <dgm:presLayoutVars>
          <dgm:bulletEnabled val="1"/>
        </dgm:presLayoutVars>
      </dgm:prSet>
      <dgm:spPr/>
    </dgm:pt>
    <dgm:pt modelId="{30F20703-1BCB-4C31-BD23-42E650115B72}" type="pres">
      <dgm:prSet presAssocID="{B09D69A6-940C-4910-B4BC-F664B1973D3A}" presName="TwoNodes_1_text" presStyleLbl="node1" presStyleIdx="1" presStyleCnt="2">
        <dgm:presLayoutVars>
          <dgm:bulletEnabled val="1"/>
        </dgm:presLayoutVars>
      </dgm:prSet>
      <dgm:spPr/>
    </dgm:pt>
    <dgm:pt modelId="{B385E4AC-B334-4EB7-A130-245707F9C1AD}" type="pres">
      <dgm:prSet presAssocID="{B09D69A6-940C-4910-B4BC-F664B1973D3A}" presName="TwoNodes_2_text" presStyleLbl="node1" presStyleIdx="1" presStyleCnt="2">
        <dgm:presLayoutVars>
          <dgm:bulletEnabled val="1"/>
        </dgm:presLayoutVars>
      </dgm:prSet>
      <dgm:spPr/>
    </dgm:pt>
  </dgm:ptLst>
  <dgm:cxnLst>
    <dgm:cxn modelId="{416EEE0A-CCC7-47CF-9AF3-85E381BF462E}" type="presOf" srcId="{794DE827-A4F6-44B5-8D1C-68E1720735D7}" destId="{B385E4AC-B334-4EB7-A130-245707F9C1AD}" srcOrd="1" destOrd="0" presId="urn:microsoft.com/office/officeart/2005/8/layout/vProcess5"/>
    <dgm:cxn modelId="{8395920F-5050-4B0F-BB70-6D8BCB93EA4A}" srcId="{B09D69A6-940C-4910-B4BC-F664B1973D3A}" destId="{794DE827-A4F6-44B5-8D1C-68E1720735D7}" srcOrd="1" destOrd="0" parTransId="{08AEDCAF-A3F6-482E-B1D6-994698DCDBD6}" sibTransId="{C1A4FAA9-2318-4794-A274-0552566590EF}"/>
    <dgm:cxn modelId="{760B6024-6252-440A-B82C-C37602464D1E}" srcId="{B09D69A6-940C-4910-B4BC-F664B1973D3A}" destId="{E5868033-CCC8-4691-8C2A-685A1433329B}" srcOrd="0" destOrd="0" parTransId="{A86A4FE4-AED8-4C27-BA26-7109E0B78945}" sibTransId="{6A891DD2-DB2B-4E96-8380-F890A499D0CE}"/>
    <dgm:cxn modelId="{EBC3B737-4B08-4702-96F7-9EE81E126396}" type="presOf" srcId="{B09D69A6-940C-4910-B4BC-F664B1973D3A}" destId="{BFB84E17-C527-4A8B-89F9-F6E3170A1EB2}" srcOrd="0" destOrd="0" presId="urn:microsoft.com/office/officeart/2005/8/layout/vProcess5"/>
    <dgm:cxn modelId="{EB0E749B-EEC3-48E3-8A45-A35B5F6250DE}" type="presOf" srcId="{E5868033-CCC8-4691-8C2A-685A1433329B}" destId="{44BE1380-CB57-4DF6-9244-C27FA655593B}" srcOrd="0" destOrd="0" presId="urn:microsoft.com/office/officeart/2005/8/layout/vProcess5"/>
    <dgm:cxn modelId="{7A8681BE-2F5B-46B8-A459-412EF6E7310C}" type="presOf" srcId="{794DE827-A4F6-44B5-8D1C-68E1720735D7}" destId="{5B3BE433-076C-4961-919A-435D0D8A468D}" srcOrd="0" destOrd="0" presId="urn:microsoft.com/office/officeart/2005/8/layout/vProcess5"/>
    <dgm:cxn modelId="{B08DFDC8-12E0-49B2-B602-6719A7A407CF}" type="presOf" srcId="{E5868033-CCC8-4691-8C2A-685A1433329B}" destId="{30F20703-1BCB-4C31-BD23-42E650115B72}" srcOrd="1" destOrd="0" presId="urn:microsoft.com/office/officeart/2005/8/layout/vProcess5"/>
    <dgm:cxn modelId="{219CE6E9-E715-47FA-B826-D8BE26BDF99F}" type="presOf" srcId="{6A891DD2-DB2B-4E96-8380-F890A499D0CE}" destId="{CA79D20E-425A-49DB-BB98-4CB311A8BD68}" srcOrd="0" destOrd="0" presId="urn:microsoft.com/office/officeart/2005/8/layout/vProcess5"/>
    <dgm:cxn modelId="{B95D32F4-4ECC-4168-8472-6D76368E2932}" type="presParOf" srcId="{BFB84E17-C527-4A8B-89F9-F6E3170A1EB2}" destId="{026E8280-E282-4664-B6B5-B6C6B023A6A3}" srcOrd="0" destOrd="0" presId="urn:microsoft.com/office/officeart/2005/8/layout/vProcess5"/>
    <dgm:cxn modelId="{152A28F1-F1EE-4EDA-B9FF-5BD7E239DC2D}" type="presParOf" srcId="{BFB84E17-C527-4A8B-89F9-F6E3170A1EB2}" destId="{44BE1380-CB57-4DF6-9244-C27FA655593B}" srcOrd="1" destOrd="0" presId="urn:microsoft.com/office/officeart/2005/8/layout/vProcess5"/>
    <dgm:cxn modelId="{DD9CAEA6-018A-47AF-AC58-86FC3E2483D1}" type="presParOf" srcId="{BFB84E17-C527-4A8B-89F9-F6E3170A1EB2}" destId="{5B3BE433-076C-4961-919A-435D0D8A468D}" srcOrd="2" destOrd="0" presId="urn:microsoft.com/office/officeart/2005/8/layout/vProcess5"/>
    <dgm:cxn modelId="{76001BB1-796C-4549-9882-28F39364F0D5}" type="presParOf" srcId="{BFB84E17-C527-4A8B-89F9-F6E3170A1EB2}" destId="{CA79D20E-425A-49DB-BB98-4CB311A8BD68}" srcOrd="3" destOrd="0" presId="urn:microsoft.com/office/officeart/2005/8/layout/vProcess5"/>
    <dgm:cxn modelId="{E101889F-20A5-4FAC-9829-D32C80350304}" type="presParOf" srcId="{BFB84E17-C527-4A8B-89F9-F6E3170A1EB2}" destId="{30F20703-1BCB-4C31-BD23-42E650115B72}" srcOrd="4" destOrd="0" presId="urn:microsoft.com/office/officeart/2005/8/layout/vProcess5"/>
    <dgm:cxn modelId="{BF1642D2-9ADD-46E9-93DB-00A2B2D58D40}" type="presParOf" srcId="{BFB84E17-C527-4A8B-89F9-F6E3170A1EB2}" destId="{B385E4AC-B334-4EB7-A130-245707F9C1AD}"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426F43-8ABE-4155-A079-CFD60CB06693}"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ACC25A25-3FF7-43F5-8E43-08572A2EBDDE}">
      <dgm:prSet/>
      <dgm:spPr/>
      <dgm:t>
        <a:bodyPr/>
        <a:lstStyle/>
        <a:p>
          <a:r>
            <a:rPr lang="en-US" dirty="0"/>
            <a:t>1. Redeveloper will pay their ENTIRE tax bill, just like if TIF was not a thing.  Still due at the same time.  Still subject to penalties.</a:t>
          </a:r>
        </a:p>
      </dgm:t>
    </dgm:pt>
    <dgm:pt modelId="{80B934A5-E9BD-4F21-85A5-D242CBE8801A}" type="parTrans" cxnId="{45F2DC41-EEE4-4E66-ADC5-9AC5C457A839}">
      <dgm:prSet/>
      <dgm:spPr/>
      <dgm:t>
        <a:bodyPr/>
        <a:lstStyle/>
        <a:p>
          <a:endParaRPr lang="en-US"/>
        </a:p>
      </dgm:t>
    </dgm:pt>
    <dgm:pt modelId="{1BE40573-D4B2-4FE5-BF21-F594CC9DD5D0}" type="sibTrans" cxnId="{45F2DC41-EEE4-4E66-ADC5-9AC5C457A839}">
      <dgm:prSet/>
      <dgm:spPr/>
      <dgm:t>
        <a:bodyPr/>
        <a:lstStyle/>
        <a:p>
          <a:endParaRPr lang="en-US"/>
        </a:p>
      </dgm:t>
    </dgm:pt>
    <dgm:pt modelId="{6626D244-B308-439C-8267-6C6383CC1FC0}">
      <dgm:prSet/>
      <dgm:spPr/>
      <dgm:t>
        <a:bodyPr/>
        <a:lstStyle/>
        <a:p>
          <a:r>
            <a:rPr lang="en-US"/>
            <a:t>2. County Treasurer will break out that tax payment between the base value and the incremental increase. </a:t>
          </a:r>
        </a:p>
      </dgm:t>
    </dgm:pt>
    <dgm:pt modelId="{88E42EE4-5782-43E7-9BDD-A46E4EEAA6B2}" type="parTrans" cxnId="{13B0DD71-0F9C-437E-A824-38A5D22302E0}">
      <dgm:prSet/>
      <dgm:spPr/>
      <dgm:t>
        <a:bodyPr/>
        <a:lstStyle/>
        <a:p>
          <a:endParaRPr lang="en-US"/>
        </a:p>
      </dgm:t>
    </dgm:pt>
    <dgm:pt modelId="{7C40D94B-585E-439B-A67C-C618F07B60FC}" type="sibTrans" cxnId="{13B0DD71-0F9C-437E-A824-38A5D22302E0}">
      <dgm:prSet/>
      <dgm:spPr/>
      <dgm:t>
        <a:bodyPr/>
        <a:lstStyle/>
        <a:p>
          <a:endParaRPr lang="en-US"/>
        </a:p>
      </dgm:t>
    </dgm:pt>
    <dgm:pt modelId="{B2AEA1EB-2210-4DA2-81BF-D7B2F5A858C9}">
      <dgm:prSet/>
      <dgm:spPr/>
      <dgm:t>
        <a:bodyPr/>
        <a:lstStyle/>
        <a:p>
          <a:r>
            <a:rPr lang="en-US"/>
            <a:t>3. The taxes on the base value will be distributed to each taxing entity as normal.</a:t>
          </a:r>
        </a:p>
      </dgm:t>
    </dgm:pt>
    <dgm:pt modelId="{6464D51C-0D7E-4DC6-AAA9-5B1DAB4C737A}" type="parTrans" cxnId="{AE4AE874-0298-4386-A94D-EF9291AFD7CF}">
      <dgm:prSet/>
      <dgm:spPr/>
      <dgm:t>
        <a:bodyPr/>
        <a:lstStyle/>
        <a:p>
          <a:endParaRPr lang="en-US"/>
        </a:p>
      </dgm:t>
    </dgm:pt>
    <dgm:pt modelId="{9F08A4C4-1D3D-4D06-8A53-F60F23CBED45}" type="sibTrans" cxnId="{AE4AE874-0298-4386-A94D-EF9291AFD7CF}">
      <dgm:prSet/>
      <dgm:spPr/>
      <dgm:t>
        <a:bodyPr/>
        <a:lstStyle/>
        <a:p>
          <a:endParaRPr lang="en-US"/>
        </a:p>
      </dgm:t>
    </dgm:pt>
    <dgm:pt modelId="{C65C31F9-10D2-4A60-96F8-CA78A1F33B87}">
      <dgm:prSet/>
      <dgm:spPr/>
      <dgm:t>
        <a:bodyPr/>
        <a:lstStyle/>
        <a:p>
          <a:r>
            <a:rPr lang="en-US"/>
            <a:t>4. The taxes on the incremental increase will ALL come to the City.</a:t>
          </a:r>
        </a:p>
      </dgm:t>
    </dgm:pt>
    <dgm:pt modelId="{9B26DBF8-BA56-42E9-BE5B-3D817E689629}" type="parTrans" cxnId="{BA79B60E-0C9A-47E7-8A12-3D193C6E335F}">
      <dgm:prSet/>
      <dgm:spPr/>
      <dgm:t>
        <a:bodyPr/>
        <a:lstStyle/>
        <a:p>
          <a:endParaRPr lang="en-US"/>
        </a:p>
      </dgm:t>
    </dgm:pt>
    <dgm:pt modelId="{C57150FB-2143-49F3-8EF5-A756FE20797D}" type="sibTrans" cxnId="{BA79B60E-0C9A-47E7-8A12-3D193C6E335F}">
      <dgm:prSet/>
      <dgm:spPr/>
      <dgm:t>
        <a:bodyPr/>
        <a:lstStyle/>
        <a:p>
          <a:endParaRPr lang="en-US"/>
        </a:p>
      </dgm:t>
    </dgm:pt>
    <dgm:pt modelId="{0E309C02-6DB4-48EF-A528-68005D8D3891}" type="pres">
      <dgm:prSet presAssocID="{D4426F43-8ABE-4155-A079-CFD60CB06693}" presName="root" presStyleCnt="0">
        <dgm:presLayoutVars>
          <dgm:dir/>
          <dgm:resizeHandles val="exact"/>
        </dgm:presLayoutVars>
      </dgm:prSet>
      <dgm:spPr/>
    </dgm:pt>
    <dgm:pt modelId="{78DC10F1-1DBA-4658-9E95-7EF7FC1179B4}" type="pres">
      <dgm:prSet presAssocID="{ACC25A25-3FF7-43F5-8E43-08572A2EBDDE}" presName="compNode" presStyleCnt="0"/>
      <dgm:spPr/>
    </dgm:pt>
    <dgm:pt modelId="{422DC09A-D650-4DC4-A9D0-0E6A412148A5}" type="pres">
      <dgm:prSet presAssocID="{ACC25A25-3FF7-43F5-8E43-08572A2EBDDE}" presName="bgRect" presStyleLbl="bgShp" presStyleIdx="0" presStyleCnt="4"/>
      <dgm:spPr/>
    </dgm:pt>
    <dgm:pt modelId="{B143BBD9-36AE-4B7A-ADBC-612397749EF7}" type="pres">
      <dgm:prSet presAssocID="{ACC25A25-3FF7-43F5-8E43-08572A2EBDD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76C8A1DD-A747-4DBC-AC79-D41046FC2780}" type="pres">
      <dgm:prSet presAssocID="{ACC25A25-3FF7-43F5-8E43-08572A2EBDDE}" presName="spaceRect" presStyleCnt="0"/>
      <dgm:spPr/>
    </dgm:pt>
    <dgm:pt modelId="{8B1BBB07-49FE-486E-9F54-4705BCAD41AB}" type="pres">
      <dgm:prSet presAssocID="{ACC25A25-3FF7-43F5-8E43-08572A2EBDDE}" presName="parTx" presStyleLbl="revTx" presStyleIdx="0" presStyleCnt="4">
        <dgm:presLayoutVars>
          <dgm:chMax val="0"/>
          <dgm:chPref val="0"/>
        </dgm:presLayoutVars>
      </dgm:prSet>
      <dgm:spPr/>
    </dgm:pt>
    <dgm:pt modelId="{29B46F47-438A-4F9A-B5BE-075E25DFCFD0}" type="pres">
      <dgm:prSet presAssocID="{1BE40573-D4B2-4FE5-BF21-F594CC9DD5D0}" presName="sibTrans" presStyleCnt="0"/>
      <dgm:spPr/>
    </dgm:pt>
    <dgm:pt modelId="{F6C7BD67-537A-4CCF-9253-6D996527FA03}" type="pres">
      <dgm:prSet presAssocID="{6626D244-B308-439C-8267-6C6383CC1FC0}" presName="compNode" presStyleCnt="0"/>
      <dgm:spPr/>
    </dgm:pt>
    <dgm:pt modelId="{65F09D9B-BD29-4D48-A536-E1FEEF4929F1}" type="pres">
      <dgm:prSet presAssocID="{6626D244-B308-439C-8267-6C6383CC1FC0}" presName="bgRect" presStyleLbl="bgShp" presStyleIdx="1" presStyleCnt="4"/>
      <dgm:spPr/>
    </dgm:pt>
    <dgm:pt modelId="{32F03A90-4AF8-4408-9B6E-EE409B8F4268}" type="pres">
      <dgm:prSet presAssocID="{6626D244-B308-439C-8267-6C6383CC1FC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98540AA5-03C9-40F8-B813-DB756CC8EEEA}" type="pres">
      <dgm:prSet presAssocID="{6626D244-B308-439C-8267-6C6383CC1FC0}" presName="spaceRect" presStyleCnt="0"/>
      <dgm:spPr/>
    </dgm:pt>
    <dgm:pt modelId="{FDEAA4BA-D94E-4466-B9D7-D1B35B0BE560}" type="pres">
      <dgm:prSet presAssocID="{6626D244-B308-439C-8267-6C6383CC1FC0}" presName="parTx" presStyleLbl="revTx" presStyleIdx="1" presStyleCnt="4">
        <dgm:presLayoutVars>
          <dgm:chMax val="0"/>
          <dgm:chPref val="0"/>
        </dgm:presLayoutVars>
      </dgm:prSet>
      <dgm:spPr/>
    </dgm:pt>
    <dgm:pt modelId="{27B5E717-81F6-4818-8039-2DEA39B5947E}" type="pres">
      <dgm:prSet presAssocID="{7C40D94B-585E-439B-A67C-C618F07B60FC}" presName="sibTrans" presStyleCnt="0"/>
      <dgm:spPr/>
    </dgm:pt>
    <dgm:pt modelId="{8B979C60-3576-4172-9924-5B09A2D5E3AD}" type="pres">
      <dgm:prSet presAssocID="{B2AEA1EB-2210-4DA2-81BF-D7B2F5A858C9}" presName="compNode" presStyleCnt="0"/>
      <dgm:spPr/>
    </dgm:pt>
    <dgm:pt modelId="{002AF023-337A-4805-ADDF-84BC47C5E03B}" type="pres">
      <dgm:prSet presAssocID="{B2AEA1EB-2210-4DA2-81BF-D7B2F5A858C9}" presName="bgRect" presStyleLbl="bgShp" presStyleIdx="2" presStyleCnt="4"/>
      <dgm:spPr/>
    </dgm:pt>
    <dgm:pt modelId="{E236C5B0-AE14-4C64-9E93-B08364A229F9}" type="pres">
      <dgm:prSet presAssocID="{B2AEA1EB-2210-4DA2-81BF-D7B2F5A858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xi"/>
        </a:ext>
      </dgm:extLst>
    </dgm:pt>
    <dgm:pt modelId="{B5837900-5F45-498F-8E71-D50C7BD063D2}" type="pres">
      <dgm:prSet presAssocID="{B2AEA1EB-2210-4DA2-81BF-D7B2F5A858C9}" presName="spaceRect" presStyleCnt="0"/>
      <dgm:spPr/>
    </dgm:pt>
    <dgm:pt modelId="{81744B5C-98BB-43EB-9A2D-768D9ED010A1}" type="pres">
      <dgm:prSet presAssocID="{B2AEA1EB-2210-4DA2-81BF-D7B2F5A858C9}" presName="parTx" presStyleLbl="revTx" presStyleIdx="2" presStyleCnt="4">
        <dgm:presLayoutVars>
          <dgm:chMax val="0"/>
          <dgm:chPref val="0"/>
        </dgm:presLayoutVars>
      </dgm:prSet>
      <dgm:spPr/>
    </dgm:pt>
    <dgm:pt modelId="{318C642B-A175-47D4-82D9-E7D9AE973F3F}" type="pres">
      <dgm:prSet presAssocID="{9F08A4C4-1D3D-4D06-8A53-F60F23CBED45}" presName="sibTrans" presStyleCnt="0"/>
      <dgm:spPr/>
    </dgm:pt>
    <dgm:pt modelId="{387BC6C3-080E-49E6-B76C-A05D5ECB0B40}" type="pres">
      <dgm:prSet presAssocID="{C65C31F9-10D2-4A60-96F8-CA78A1F33B87}" presName="compNode" presStyleCnt="0"/>
      <dgm:spPr/>
    </dgm:pt>
    <dgm:pt modelId="{7DB9D00F-1EA9-4AD1-998B-2CAF5B409AFD}" type="pres">
      <dgm:prSet presAssocID="{C65C31F9-10D2-4A60-96F8-CA78A1F33B87}" presName="bgRect" presStyleLbl="bgShp" presStyleIdx="3" presStyleCnt="4"/>
      <dgm:spPr/>
    </dgm:pt>
    <dgm:pt modelId="{787F5968-F585-493A-8214-131F445BB9D6}" type="pres">
      <dgm:prSet presAssocID="{C65C31F9-10D2-4A60-96F8-CA78A1F33B8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3199C8C1-A5C5-41F8-85A1-0A297A193E18}" type="pres">
      <dgm:prSet presAssocID="{C65C31F9-10D2-4A60-96F8-CA78A1F33B87}" presName="spaceRect" presStyleCnt="0"/>
      <dgm:spPr/>
    </dgm:pt>
    <dgm:pt modelId="{81673842-6157-4451-9972-969B7473EC84}" type="pres">
      <dgm:prSet presAssocID="{C65C31F9-10D2-4A60-96F8-CA78A1F33B87}" presName="parTx" presStyleLbl="revTx" presStyleIdx="3" presStyleCnt="4">
        <dgm:presLayoutVars>
          <dgm:chMax val="0"/>
          <dgm:chPref val="0"/>
        </dgm:presLayoutVars>
      </dgm:prSet>
      <dgm:spPr/>
    </dgm:pt>
  </dgm:ptLst>
  <dgm:cxnLst>
    <dgm:cxn modelId="{BA79B60E-0C9A-47E7-8A12-3D193C6E335F}" srcId="{D4426F43-8ABE-4155-A079-CFD60CB06693}" destId="{C65C31F9-10D2-4A60-96F8-CA78A1F33B87}" srcOrd="3" destOrd="0" parTransId="{9B26DBF8-BA56-42E9-BE5B-3D817E689629}" sibTransId="{C57150FB-2143-49F3-8EF5-A756FE20797D}"/>
    <dgm:cxn modelId="{6159280F-B26E-4858-935A-5517EE0B6CEA}" type="presOf" srcId="{ACC25A25-3FF7-43F5-8E43-08572A2EBDDE}" destId="{8B1BBB07-49FE-486E-9F54-4705BCAD41AB}" srcOrd="0" destOrd="0" presId="urn:microsoft.com/office/officeart/2018/2/layout/IconVerticalSolidList"/>
    <dgm:cxn modelId="{78264B13-B090-44ED-84EE-990BFD8BD18B}" type="presOf" srcId="{C65C31F9-10D2-4A60-96F8-CA78A1F33B87}" destId="{81673842-6157-4451-9972-969B7473EC84}" srcOrd="0" destOrd="0" presId="urn:microsoft.com/office/officeart/2018/2/layout/IconVerticalSolidList"/>
    <dgm:cxn modelId="{45F2DC41-EEE4-4E66-ADC5-9AC5C457A839}" srcId="{D4426F43-8ABE-4155-A079-CFD60CB06693}" destId="{ACC25A25-3FF7-43F5-8E43-08572A2EBDDE}" srcOrd="0" destOrd="0" parTransId="{80B934A5-E9BD-4F21-85A5-D242CBE8801A}" sibTransId="{1BE40573-D4B2-4FE5-BF21-F594CC9DD5D0}"/>
    <dgm:cxn modelId="{92DE806B-231E-472B-9FF3-412F95C4F695}" type="presOf" srcId="{B2AEA1EB-2210-4DA2-81BF-D7B2F5A858C9}" destId="{81744B5C-98BB-43EB-9A2D-768D9ED010A1}" srcOrd="0" destOrd="0" presId="urn:microsoft.com/office/officeart/2018/2/layout/IconVerticalSolidList"/>
    <dgm:cxn modelId="{13B0DD71-0F9C-437E-A824-38A5D22302E0}" srcId="{D4426F43-8ABE-4155-A079-CFD60CB06693}" destId="{6626D244-B308-439C-8267-6C6383CC1FC0}" srcOrd="1" destOrd="0" parTransId="{88E42EE4-5782-43E7-9BDD-A46E4EEAA6B2}" sibTransId="{7C40D94B-585E-439B-A67C-C618F07B60FC}"/>
    <dgm:cxn modelId="{AE4AE874-0298-4386-A94D-EF9291AFD7CF}" srcId="{D4426F43-8ABE-4155-A079-CFD60CB06693}" destId="{B2AEA1EB-2210-4DA2-81BF-D7B2F5A858C9}" srcOrd="2" destOrd="0" parTransId="{6464D51C-0D7E-4DC6-AAA9-5B1DAB4C737A}" sibTransId="{9F08A4C4-1D3D-4D06-8A53-F60F23CBED45}"/>
    <dgm:cxn modelId="{EE5571A5-3B5B-4016-BC5A-6BEAB8F09847}" type="presOf" srcId="{6626D244-B308-439C-8267-6C6383CC1FC0}" destId="{FDEAA4BA-D94E-4466-B9D7-D1B35B0BE560}" srcOrd="0" destOrd="0" presId="urn:microsoft.com/office/officeart/2018/2/layout/IconVerticalSolidList"/>
    <dgm:cxn modelId="{0D1F3AFF-B85A-4402-A836-5A253DF92553}" type="presOf" srcId="{D4426F43-8ABE-4155-A079-CFD60CB06693}" destId="{0E309C02-6DB4-48EF-A528-68005D8D3891}" srcOrd="0" destOrd="0" presId="urn:microsoft.com/office/officeart/2018/2/layout/IconVerticalSolidList"/>
    <dgm:cxn modelId="{B6F0C337-029C-4A8B-B631-83AC17CA6C6E}" type="presParOf" srcId="{0E309C02-6DB4-48EF-A528-68005D8D3891}" destId="{78DC10F1-1DBA-4658-9E95-7EF7FC1179B4}" srcOrd="0" destOrd="0" presId="urn:microsoft.com/office/officeart/2018/2/layout/IconVerticalSolidList"/>
    <dgm:cxn modelId="{B1B844A0-7658-416F-83A4-1667E2BE705D}" type="presParOf" srcId="{78DC10F1-1DBA-4658-9E95-7EF7FC1179B4}" destId="{422DC09A-D650-4DC4-A9D0-0E6A412148A5}" srcOrd="0" destOrd="0" presId="urn:microsoft.com/office/officeart/2018/2/layout/IconVerticalSolidList"/>
    <dgm:cxn modelId="{1E8FF63B-9FBE-4779-AC38-BC4203EB81A0}" type="presParOf" srcId="{78DC10F1-1DBA-4658-9E95-7EF7FC1179B4}" destId="{B143BBD9-36AE-4B7A-ADBC-612397749EF7}" srcOrd="1" destOrd="0" presId="urn:microsoft.com/office/officeart/2018/2/layout/IconVerticalSolidList"/>
    <dgm:cxn modelId="{13C94604-7A48-4A9A-A926-3656A1D4C678}" type="presParOf" srcId="{78DC10F1-1DBA-4658-9E95-7EF7FC1179B4}" destId="{76C8A1DD-A747-4DBC-AC79-D41046FC2780}" srcOrd="2" destOrd="0" presId="urn:microsoft.com/office/officeart/2018/2/layout/IconVerticalSolidList"/>
    <dgm:cxn modelId="{48DE0D87-55CB-4AD1-B341-D329AE4F4C69}" type="presParOf" srcId="{78DC10F1-1DBA-4658-9E95-7EF7FC1179B4}" destId="{8B1BBB07-49FE-486E-9F54-4705BCAD41AB}" srcOrd="3" destOrd="0" presId="urn:microsoft.com/office/officeart/2018/2/layout/IconVerticalSolidList"/>
    <dgm:cxn modelId="{506B30F5-84E1-48B8-AE63-6D913A29C069}" type="presParOf" srcId="{0E309C02-6DB4-48EF-A528-68005D8D3891}" destId="{29B46F47-438A-4F9A-B5BE-075E25DFCFD0}" srcOrd="1" destOrd="0" presId="urn:microsoft.com/office/officeart/2018/2/layout/IconVerticalSolidList"/>
    <dgm:cxn modelId="{1AFFEF3C-D499-470D-AD3D-B306694CDF51}" type="presParOf" srcId="{0E309C02-6DB4-48EF-A528-68005D8D3891}" destId="{F6C7BD67-537A-4CCF-9253-6D996527FA03}" srcOrd="2" destOrd="0" presId="urn:microsoft.com/office/officeart/2018/2/layout/IconVerticalSolidList"/>
    <dgm:cxn modelId="{6B874B25-AFEB-4450-9EBC-58D4C254FCF4}" type="presParOf" srcId="{F6C7BD67-537A-4CCF-9253-6D996527FA03}" destId="{65F09D9B-BD29-4D48-A536-E1FEEF4929F1}" srcOrd="0" destOrd="0" presId="urn:microsoft.com/office/officeart/2018/2/layout/IconVerticalSolidList"/>
    <dgm:cxn modelId="{9896770D-597A-4DD9-B063-4E7DB09E737B}" type="presParOf" srcId="{F6C7BD67-537A-4CCF-9253-6D996527FA03}" destId="{32F03A90-4AF8-4408-9B6E-EE409B8F4268}" srcOrd="1" destOrd="0" presId="urn:microsoft.com/office/officeart/2018/2/layout/IconVerticalSolidList"/>
    <dgm:cxn modelId="{F57FC0DC-EC7A-4366-A233-C0052E43445A}" type="presParOf" srcId="{F6C7BD67-537A-4CCF-9253-6D996527FA03}" destId="{98540AA5-03C9-40F8-B813-DB756CC8EEEA}" srcOrd="2" destOrd="0" presId="urn:microsoft.com/office/officeart/2018/2/layout/IconVerticalSolidList"/>
    <dgm:cxn modelId="{725CF002-1C48-4C38-A755-CDE088846484}" type="presParOf" srcId="{F6C7BD67-537A-4CCF-9253-6D996527FA03}" destId="{FDEAA4BA-D94E-4466-B9D7-D1B35B0BE560}" srcOrd="3" destOrd="0" presId="urn:microsoft.com/office/officeart/2018/2/layout/IconVerticalSolidList"/>
    <dgm:cxn modelId="{95BBE4EA-45E7-43D0-B2F5-0F3C7ECB9B10}" type="presParOf" srcId="{0E309C02-6DB4-48EF-A528-68005D8D3891}" destId="{27B5E717-81F6-4818-8039-2DEA39B5947E}" srcOrd="3" destOrd="0" presId="urn:microsoft.com/office/officeart/2018/2/layout/IconVerticalSolidList"/>
    <dgm:cxn modelId="{8D67AA94-4E40-496E-9BE9-A2B4AE337A14}" type="presParOf" srcId="{0E309C02-6DB4-48EF-A528-68005D8D3891}" destId="{8B979C60-3576-4172-9924-5B09A2D5E3AD}" srcOrd="4" destOrd="0" presId="urn:microsoft.com/office/officeart/2018/2/layout/IconVerticalSolidList"/>
    <dgm:cxn modelId="{DB779542-6DE7-47B0-B282-50BB85851C31}" type="presParOf" srcId="{8B979C60-3576-4172-9924-5B09A2D5E3AD}" destId="{002AF023-337A-4805-ADDF-84BC47C5E03B}" srcOrd="0" destOrd="0" presId="urn:microsoft.com/office/officeart/2018/2/layout/IconVerticalSolidList"/>
    <dgm:cxn modelId="{82D593EC-51C2-42B8-A671-4DEE43F43710}" type="presParOf" srcId="{8B979C60-3576-4172-9924-5B09A2D5E3AD}" destId="{E236C5B0-AE14-4C64-9E93-B08364A229F9}" srcOrd="1" destOrd="0" presId="urn:microsoft.com/office/officeart/2018/2/layout/IconVerticalSolidList"/>
    <dgm:cxn modelId="{1034FF28-A2A5-4531-8B69-46F387653E67}" type="presParOf" srcId="{8B979C60-3576-4172-9924-5B09A2D5E3AD}" destId="{B5837900-5F45-498F-8E71-D50C7BD063D2}" srcOrd="2" destOrd="0" presId="urn:microsoft.com/office/officeart/2018/2/layout/IconVerticalSolidList"/>
    <dgm:cxn modelId="{8E73AE87-9920-44F8-B35D-98EF09C46F85}" type="presParOf" srcId="{8B979C60-3576-4172-9924-5B09A2D5E3AD}" destId="{81744B5C-98BB-43EB-9A2D-768D9ED010A1}" srcOrd="3" destOrd="0" presId="urn:microsoft.com/office/officeart/2018/2/layout/IconVerticalSolidList"/>
    <dgm:cxn modelId="{85A4BF41-EF03-4AD6-B608-1A63BBB3790D}" type="presParOf" srcId="{0E309C02-6DB4-48EF-A528-68005D8D3891}" destId="{318C642B-A175-47D4-82D9-E7D9AE973F3F}" srcOrd="5" destOrd="0" presId="urn:microsoft.com/office/officeart/2018/2/layout/IconVerticalSolidList"/>
    <dgm:cxn modelId="{A09523DF-78A3-484B-A84C-473F95B90BC7}" type="presParOf" srcId="{0E309C02-6DB4-48EF-A528-68005D8D3891}" destId="{387BC6C3-080E-49E6-B76C-A05D5ECB0B40}" srcOrd="6" destOrd="0" presId="urn:microsoft.com/office/officeart/2018/2/layout/IconVerticalSolidList"/>
    <dgm:cxn modelId="{361F29DA-3E70-4FDD-93D9-9FDA1B1CF5CC}" type="presParOf" srcId="{387BC6C3-080E-49E6-B76C-A05D5ECB0B40}" destId="{7DB9D00F-1EA9-4AD1-998B-2CAF5B409AFD}" srcOrd="0" destOrd="0" presId="urn:microsoft.com/office/officeart/2018/2/layout/IconVerticalSolidList"/>
    <dgm:cxn modelId="{767AE450-7B03-42B2-BD75-C685E039D258}" type="presParOf" srcId="{387BC6C3-080E-49E6-B76C-A05D5ECB0B40}" destId="{787F5968-F585-493A-8214-131F445BB9D6}" srcOrd="1" destOrd="0" presId="urn:microsoft.com/office/officeart/2018/2/layout/IconVerticalSolidList"/>
    <dgm:cxn modelId="{4CA6FA3D-61F6-41A5-ADCE-8E2F1DC37E6C}" type="presParOf" srcId="{387BC6C3-080E-49E6-B76C-A05D5ECB0B40}" destId="{3199C8C1-A5C5-41F8-85A1-0A297A193E18}" srcOrd="2" destOrd="0" presId="urn:microsoft.com/office/officeart/2018/2/layout/IconVerticalSolidList"/>
    <dgm:cxn modelId="{8912698B-EFA5-4DAC-BAF0-7D8B9B9953EA}" type="presParOf" srcId="{387BC6C3-080E-49E6-B76C-A05D5ECB0B40}" destId="{81673842-6157-4451-9972-969B7473EC8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15F78F2-4C70-4A5D-9233-98B4F43B77AF}" type="doc">
      <dgm:prSet loTypeId="urn:microsoft.com/office/officeart/2018/2/layout/IconLabelDescriptionList" loCatId="icon" qsTypeId="urn:microsoft.com/office/officeart/2005/8/quickstyle/simple1" qsCatId="simple" csTypeId="urn:microsoft.com/office/officeart/2005/8/colors/accent3_2" csCatId="accent3" phldr="1"/>
      <dgm:spPr/>
      <dgm:t>
        <a:bodyPr/>
        <a:lstStyle/>
        <a:p>
          <a:endParaRPr lang="en-US"/>
        </a:p>
      </dgm:t>
    </dgm:pt>
    <dgm:pt modelId="{8C643D0A-3581-411C-BF59-33443A9E3EC2}">
      <dgm:prSet/>
      <dgm:spPr/>
      <dgm:t>
        <a:bodyPr/>
        <a:lstStyle/>
        <a:p>
          <a:pPr>
            <a:defRPr b="1"/>
          </a:pPr>
          <a:r>
            <a:rPr lang="en-US"/>
            <a:t>Copy of the redevelopment plan and any amendments</a:t>
          </a:r>
        </a:p>
      </dgm:t>
    </dgm:pt>
    <dgm:pt modelId="{A49A2E21-E8C3-42F4-93FA-8A07D65AA909}" type="parTrans" cxnId="{2E1FDC77-79BA-4F06-816A-65F570F22A54}">
      <dgm:prSet/>
      <dgm:spPr/>
      <dgm:t>
        <a:bodyPr/>
        <a:lstStyle/>
        <a:p>
          <a:endParaRPr lang="en-US"/>
        </a:p>
      </dgm:t>
    </dgm:pt>
    <dgm:pt modelId="{52C79613-AB38-44F1-9E65-1A46E414951A}" type="sibTrans" cxnId="{2E1FDC77-79BA-4F06-816A-65F570F22A54}">
      <dgm:prSet/>
      <dgm:spPr/>
      <dgm:t>
        <a:bodyPr/>
        <a:lstStyle/>
        <a:p>
          <a:endParaRPr lang="en-US"/>
        </a:p>
      </dgm:t>
    </dgm:pt>
    <dgm:pt modelId="{F48A4A22-AE64-4319-9C73-9D13E2AD5B4A}">
      <dgm:prSet/>
      <dgm:spPr/>
      <dgm:t>
        <a:bodyPr/>
        <a:lstStyle/>
        <a:p>
          <a:r>
            <a:rPr lang="en-US" dirty="0"/>
            <a:t>Date of approval</a:t>
          </a:r>
        </a:p>
      </dgm:t>
    </dgm:pt>
    <dgm:pt modelId="{31AC3486-1200-48E5-979D-316F4AF3CC74}" type="parTrans" cxnId="{1C36CF73-7D0A-4883-96CB-10F1A1A3629D}">
      <dgm:prSet/>
      <dgm:spPr/>
      <dgm:t>
        <a:bodyPr/>
        <a:lstStyle/>
        <a:p>
          <a:endParaRPr lang="en-US"/>
        </a:p>
      </dgm:t>
    </dgm:pt>
    <dgm:pt modelId="{F4617822-16C3-4A18-85E6-26FC647521C1}" type="sibTrans" cxnId="{1C36CF73-7D0A-4883-96CB-10F1A1A3629D}">
      <dgm:prSet/>
      <dgm:spPr/>
      <dgm:t>
        <a:bodyPr/>
        <a:lstStyle/>
        <a:p>
          <a:endParaRPr lang="en-US"/>
        </a:p>
      </dgm:t>
    </dgm:pt>
    <dgm:pt modelId="{21E61F61-78DA-46BD-A092-8A857C4D486E}">
      <dgm:prSet/>
      <dgm:spPr/>
      <dgm:t>
        <a:bodyPr/>
        <a:lstStyle/>
        <a:p>
          <a:r>
            <a:rPr lang="en-US" dirty="0"/>
            <a:t>Effective date</a:t>
          </a:r>
        </a:p>
      </dgm:t>
    </dgm:pt>
    <dgm:pt modelId="{105C04F1-2795-4D9A-B0BC-6EFD616EBEA7}" type="parTrans" cxnId="{5FD2B21C-79B7-4748-970B-9F4C3E1726DE}">
      <dgm:prSet/>
      <dgm:spPr/>
      <dgm:t>
        <a:bodyPr/>
        <a:lstStyle/>
        <a:p>
          <a:endParaRPr lang="en-US"/>
        </a:p>
      </dgm:t>
    </dgm:pt>
    <dgm:pt modelId="{36B43FF2-7205-4D3B-AD13-B7FC6A52DEB4}" type="sibTrans" cxnId="{5FD2B21C-79B7-4748-970B-9F4C3E1726DE}">
      <dgm:prSet/>
      <dgm:spPr/>
      <dgm:t>
        <a:bodyPr/>
        <a:lstStyle/>
        <a:p>
          <a:endParaRPr lang="en-US"/>
        </a:p>
      </dgm:t>
    </dgm:pt>
    <dgm:pt modelId="{A638D4A6-1FF0-4E2E-B42D-8F04596B91F7}">
      <dgm:prSet/>
      <dgm:spPr/>
      <dgm:t>
        <a:bodyPr/>
        <a:lstStyle/>
        <a:p>
          <a:r>
            <a:rPr lang="en-US"/>
            <a:t>Location and boundaries of the property</a:t>
          </a:r>
        </a:p>
      </dgm:t>
    </dgm:pt>
    <dgm:pt modelId="{D96A57D0-B690-4EE3-B028-BB3C19A8F190}" type="parTrans" cxnId="{89816B45-B65E-4915-9A9A-70A69BA605BE}">
      <dgm:prSet/>
      <dgm:spPr/>
      <dgm:t>
        <a:bodyPr/>
        <a:lstStyle/>
        <a:p>
          <a:endParaRPr lang="en-US"/>
        </a:p>
      </dgm:t>
    </dgm:pt>
    <dgm:pt modelId="{C93BD523-AE7D-48DE-AAEF-C3220726278F}" type="sibTrans" cxnId="{89816B45-B65E-4915-9A9A-70A69BA605BE}">
      <dgm:prSet/>
      <dgm:spPr/>
      <dgm:t>
        <a:bodyPr/>
        <a:lstStyle/>
        <a:p>
          <a:endParaRPr lang="en-US"/>
        </a:p>
      </dgm:t>
    </dgm:pt>
    <dgm:pt modelId="{EB400927-ECD7-4EA2-91E2-EFED9777AC72}">
      <dgm:prSet/>
      <dgm:spPr/>
      <dgm:t>
        <a:bodyPr/>
        <a:lstStyle/>
        <a:p>
          <a:pPr>
            <a:defRPr b="1"/>
          </a:pPr>
          <a:r>
            <a:rPr lang="en-US" dirty="0"/>
            <a:t>Short narrative description of project – including financing and type of business</a:t>
          </a:r>
        </a:p>
      </dgm:t>
    </dgm:pt>
    <dgm:pt modelId="{DCE429A2-0C40-423D-AD8D-1FABDD9C219A}" type="parTrans" cxnId="{287540A7-9818-4D27-A7B3-F60AB210DCC8}">
      <dgm:prSet/>
      <dgm:spPr/>
      <dgm:t>
        <a:bodyPr/>
        <a:lstStyle/>
        <a:p>
          <a:endParaRPr lang="en-US"/>
        </a:p>
      </dgm:t>
    </dgm:pt>
    <dgm:pt modelId="{493E031E-EFFA-4BF4-8CDD-3DD0079BE2DF}" type="sibTrans" cxnId="{287540A7-9818-4D27-A7B3-F60AB210DCC8}">
      <dgm:prSet/>
      <dgm:spPr/>
      <dgm:t>
        <a:bodyPr/>
        <a:lstStyle/>
        <a:p>
          <a:endParaRPr lang="en-US"/>
        </a:p>
      </dgm:t>
    </dgm:pt>
    <dgm:pt modelId="{B6FF0843-BADD-48F2-90F8-4F805FE0B837}" type="pres">
      <dgm:prSet presAssocID="{C15F78F2-4C70-4A5D-9233-98B4F43B77AF}" presName="root" presStyleCnt="0">
        <dgm:presLayoutVars>
          <dgm:dir/>
          <dgm:resizeHandles val="exact"/>
        </dgm:presLayoutVars>
      </dgm:prSet>
      <dgm:spPr/>
    </dgm:pt>
    <dgm:pt modelId="{5D0115BC-C357-4638-B55E-8C436C91106B}" type="pres">
      <dgm:prSet presAssocID="{8C643D0A-3581-411C-BF59-33443A9E3EC2}" presName="compNode" presStyleCnt="0"/>
      <dgm:spPr/>
    </dgm:pt>
    <dgm:pt modelId="{AE62B3A6-D9D0-4417-A604-79DDB682198B}" type="pres">
      <dgm:prSet presAssocID="{8C643D0A-3581-411C-BF59-33443A9E3EC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C7346059-20DC-42D6-A001-053AA6F610A6}" type="pres">
      <dgm:prSet presAssocID="{8C643D0A-3581-411C-BF59-33443A9E3EC2}" presName="iconSpace" presStyleCnt="0"/>
      <dgm:spPr/>
    </dgm:pt>
    <dgm:pt modelId="{B7AE64C3-5C8C-4F34-9F17-09A7B050C1F0}" type="pres">
      <dgm:prSet presAssocID="{8C643D0A-3581-411C-BF59-33443A9E3EC2}" presName="parTx" presStyleLbl="revTx" presStyleIdx="0" presStyleCnt="4">
        <dgm:presLayoutVars>
          <dgm:chMax val="0"/>
          <dgm:chPref val="0"/>
        </dgm:presLayoutVars>
      </dgm:prSet>
      <dgm:spPr/>
    </dgm:pt>
    <dgm:pt modelId="{267421C0-ADDA-4C2F-99BE-D9982C0B4214}" type="pres">
      <dgm:prSet presAssocID="{8C643D0A-3581-411C-BF59-33443A9E3EC2}" presName="txSpace" presStyleCnt="0"/>
      <dgm:spPr/>
    </dgm:pt>
    <dgm:pt modelId="{2EC67ECB-499F-4E10-927B-44A062886A10}" type="pres">
      <dgm:prSet presAssocID="{8C643D0A-3581-411C-BF59-33443A9E3EC2}" presName="desTx" presStyleLbl="revTx" presStyleIdx="1" presStyleCnt="4">
        <dgm:presLayoutVars/>
      </dgm:prSet>
      <dgm:spPr/>
    </dgm:pt>
    <dgm:pt modelId="{3E5E4C12-46C2-48E4-9378-BD9EF31F53C8}" type="pres">
      <dgm:prSet presAssocID="{52C79613-AB38-44F1-9E65-1A46E414951A}" presName="sibTrans" presStyleCnt="0"/>
      <dgm:spPr/>
    </dgm:pt>
    <dgm:pt modelId="{254BA76B-0FE0-4453-A223-751F9312D794}" type="pres">
      <dgm:prSet presAssocID="{EB400927-ECD7-4EA2-91E2-EFED9777AC72}" presName="compNode" presStyleCnt="0"/>
      <dgm:spPr/>
    </dgm:pt>
    <dgm:pt modelId="{7DBCE38C-A2E2-4F3A-BA01-61F37B666B2E}" type="pres">
      <dgm:prSet presAssocID="{EB400927-ECD7-4EA2-91E2-EFED9777AC7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9653DB9-32F1-424B-BC8E-9589014F84E5}" type="pres">
      <dgm:prSet presAssocID="{EB400927-ECD7-4EA2-91E2-EFED9777AC72}" presName="iconSpace" presStyleCnt="0"/>
      <dgm:spPr/>
    </dgm:pt>
    <dgm:pt modelId="{1AAF422E-DBB3-423D-91CE-B1390FF58DB5}" type="pres">
      <dgm:prSet presAssocID="{EB400927-ECD7-4EA2-91E2-EFED9777AC72}" presName="parTx" presStyleLbl="revTx" presStyleIdx="2" presStyleCnt="4" custScaleY="199520" custLinFactNeighborX="-813" custLinFactNeighborY="38315">
        <dgm:presLayoutVars>
          <dgm:chMax val="0"/>
          <dgm:chPref val="0"/>
        </dgm:presLayoutVars>
      </dgm:prSet>
      <dgm:spPr/>
    </dgm:pt>
    <dgm:pt modelId="{710843E9-58CA-4650-980D-95E9EC9E7270}" type="pres">
      <dgm:prSet presAssocID="{EB400927-ECD7-4EA2-91E2-EFED9777AC72}" presName="txSpace" presStyleCnt="0"/>
      <dgm:spPr/>
    </dgm:pt>
    <dgm:pt modelId="{1C91C5D1-8506-48F0-A59D-163C46F05363}" type="pres">
      <dgm:prSet presAssocID="{EB400927-ECD7-4EA2-91E2-EFED9777AC72}" presName="desTx" presStyleLbl="revTx" presStyleIdx="3" presStyleCnt="4">
        <dgm:presLayoutVars/>
      </dgm:prSet>
      <dgm:spPr/>
    </dgm:pt>
  </dgm:ptLst>
  <dgm:cxnLst>
    <dgm:cxn modelId="{5FD2B21C-79B7-4748-970B-9F4C3E1726DE}" srcId="{8C643D0A-3581-411C-BF59-33443A9E3EC2}" destId="{21E61F61-78DA-46BD-A092-8A857C4D486E}" srcOrd="1" destOrd="0" parTransId="{105C04F1-2795-4D9A-B0BC-6EFD616EBEA7}" sibTransId="{36B43FF2-7205-4D3B-AD13-B7FC6A52DEB4}"/>
    <dgm:cxn modelId="{89816B45-B65E-4915-9A9A-70A69BA605BE}" srcId="{8C643D0A-3581-411C-BF59-33443A9E3EC2}" destId="{A638D4A6-1FF0-4E2E-B42D-8F04596B91F7}" srcOrd="2" destOrd="0" parTransId="{D96A57D0-B690-4EE3-B028-BB3C19A8F190}" sibTransId="{C93BD523-AE7D-48DE-AAEF-C3220726278F}"/>
    <dgm:cxn modelId="{6E7FEF45-5264-4262-A09A-2E1C6C561240}" type="presOf" srcId="{8C643D0A-3581-411C-BF59-33443A9E3EC2}" destId="{B7AE64C3-5C8C-4F34-9F17-09A7B050C1F0}" srcOrd="0" destOrd="0" presId="urn:microsoft.com/office/officeart/2018/2/layout/IconLabelDescriptionList"/>
    <dgm:cxn modelId="{1C36CF73-7D0A-4883-96CB-10F1A1A3629D}" srcId="{8C643D0A-3581-411C-BF59-33443A9E3EC2}" destId="{F48A4A22-AE64-4319-9C73-9D13E2AD5B4A}" srcOrd="0" destOrd="0" parTransId="{31AC3486-1200-48E5-979D-316F4AF3CC74}" sibTransId="{F4617822-16C3-4A18-85E6-26FC647521C1}"/>
    <dgm:cxn modelId="{2E1FDC77-79BA-4F06-816A-65F570F22A54}" srcId="{C15F78F2-4C70-4A5D-9233-98B4F43B77AF}" destId="{8C643D0A-3581-411C-BF59-33443A9E3EC2}" srcOrd="0" destOrd="0" parTransId="{A49A2E21-E8C3-42F4-93FA-8A07D65AA909}" sibTransId="{52C79613-AB38-44F1-9E65-1A46E414951A}"/>
    <dgm:cxn modelId="{CB6CA778-7E53-4300-9E07-46A505A7D3D9}" type="presOf" srcId="{F48A4A22-AE64-4319-9C73-9D13E2AD5B4A}" destId="{2EC67ECB-499F-4E10-927B-44A062886A10}" srcOrd="0" destOrd="0" presId="urn:microsoft.com/office/officeart/2018/2/layout/IconLabelDescriptionList"/>
    <dgm:cxn modelId="{0DD0A283-B0FC-493C-9385-84C6872177B8}" type="presOf" srcId="{EB400927-ECD7-4EA2-91E2-EFED9777AC72}" destId="{1AAF422E-DBB3-423D-91CE-B1390FF58DB5}" srcOrd="0" destOrd="0" presId="urn:microsoft.com/office/officeart/2018/2/layout/IconLabelDescriptionList"/>
    <dgm:cxn modelId="{8324129F-8D47-4EFD-9A3F-5AC3AC117351}" type="presOf" srcId="{21E61F61-78DA-46BD-A092-8A857C4D486E}" destId="{2EC67ECB-499F-4E10-927B-44A062886A10}" srcOrd="0" destOrd="1" presId="urn:microsoft.com/office/officeart/2018/2/layout/IconLabelDescriptionList"/>
    <dgm:cxn modelId="{287540A7-9818-4D27-A7B3-F60AB210DCC8}" srcId="{C15F78F2-4C70-4A5D-9233-98B4F43B77AF}" destId="{EB400927-ECD7-4EA2-91E2-EFED9777AC72}" srcOrd="1" destOrd="0" parTransId="{DCE429A2-0C40-423D-AD8D-1FABDD9C219A}" sibTransId="{493E031E-EFFA-4BF4-8CDD-3DD0079BE2DF}"/>
    <dgm:cxn modelId="{2234CEB1-8C83-42C0-96B1-F9558A699E7E}" type="presOf" srcId="{A638D4A6-1FF0-4E2E-B42D-8F04596B91F7}" destId="{2EC67ECB-499F-4E10-927B-44A062886A10}" srcOrd="0" destOrd="2" presId="urn:microsoft.com/office/officeart/2018/2/layout/IconLabelDescriptionList"/>
    <dgm:cxn modelId="{90BEF4B2-94C3-4EAD-9600-D5F480DCEADD}" type="presOf" srcId="{C15F78F2-4C70-4A5D-9233-98B4F43B77AF}" destId="{B6FF0843-BADD-48F2-90F8-4F805FE0B837}" srcOrd="0" destOrd="0" presId="urn:microsoft.com/office/officeart/2018/2/layout/IconLabelDescriptionList"/>
    <dgm:cxn modelId="{6B088483-D92D-4601-AF23-D97766A07D5B}" type="presParOf" srcId="{B6FF0843-BADD-48F2-90F8-4F805FE0B837}" destId="{5D0115BC-C357-4638-B55E-8C436C91106B}" srcOrd="0" destOrd="0" presId="urn:microsoft.com/office/officeart/2018/2/layout/IconLabelDescriptionList"/>
    <dgm:cxn modelId="{CB0675B5-A582-4D46-A55C-A13A84EAF660}" type="presParOf" srcId="{5D0115BC-C357-4638-B55E-8C436C91106B}" destId="{AE62B3A6-D9D0-4417-A604-79DDB682198B}" srcOrd="0" destOrd="0" presId="urn:microsoft.com/office/officeart/2018/2/layout/IconLabelDescriptionList"/>
    <dgm:cxn modelId="{84AC8C3F-494E-4C74-A6AC-4EB1A8F6ADE8}" type="presParOf" srcId="{5D0115BC-C357-4638-B55E-8C436C91106B}" destId="{C7346059-20DC-42D6-A001-053AA6F610A6}" srcOrd="1" destOrd="0" presId="urn:microsoft.com/office/officeart/2018/2/layout/IconLabelDescriptionList"/>
    <dgm:cxn modelId="{07D1D63C-1773-47D2-98D9-0627F3E73108}" type="presParOf" srcId="{5D0115BC-C357-4638-B55E-8C436C91106B}" destId="{B7AE64C3-5C8C-4F34-9F17-09A7B050C1F0}" srcOrd="2" destOrd="0" presId="urn:microsoft.com/office/officeart/2018/2/layout/IconLabelDescriptionList"/>
    <dgm:cxn modelId="{36334AC6-5B6B-4946-A25B-3283DAE17C97}" type="presParOf" srcId="{5D0115BC-C357-4638-B55E-8C436C91106B}" destId="{267421C0-ADDA-4C2F-99BE-D9982C0B4214}" srcOrd="3" destOrd="0" presId="urn:microsoft.com/office/officeart/2018/2/layout/IconLabelDescriptionList"/>
    <dgm:cxn modelId="{BA806153-32B8-4206-B5CC-75EBE72B6EF8}" type="presParOf" srcId="{5D0115BC-C357-4638-B55E-8C436C91106B}" destId="{2EC67ECB-499F-4E10-927B-44A062886A10}" srcOrd="4" destOrd="0" presId="urn:microsoft.com/office/officeart/2018/2/layout/IconLabelDescriptionList"/>
    <dgm:cxn modelId="{922C79F7-95AB-4A54-92FE-2493E5E0F8A5}" type="presParOf" srcId="{B6FF0843-BADD-48F2-90F8-4F805FE0B837}" destId="{3E5E4C12-46C2-48E4-9378-BD9EF31F53C8}" srcOrd="1" destOrd="0" presId="urn:microsoft.com/office/officeart/2018/2/layout/IconLabelDescriptionList"/>
    <dgm:cxn modelId="{7F440672-DCBB-447D-861F-401528175212}" type="presParOf" srcId="{B6FF0843-BADD-48F2-90F8-4F805FE0B837}" destId="{254BA76B-0FE0-4453-A223-751F9312D794}" srcOrd="2" destOrd="0" presId="urn:microsoft.com/office/officeart/2018/2/layout/IconLabelDescriptionList"/>
    <dgm:cxn modelId="{596464BF-90CB-44A2-ADEB-EB7F5F15BF2C}" type="presParOf" srcId="{254BA76B-0FE0-4453-A223-751F9312D794}" destId="{7DBCE38C-A2E2-4F3A-BA01-61F37B666B2E}" srcOrd="0" destOrd="0" presId="urn:microsoft.com/office/officeart/2018/2/layout/IconLabelDescriptionList"/>
    <dgm:cxn modelId="{435CFA0F-503E-4BC2-A5CD-C38AFCC80F02}" type="presParOf" srcId="{254BA76B-0FE0-4453-A223-751F9312D794}" destId="{A9653DB9-32F1-424B-BC8E-9589014F84E5}" srcOrd="1" destOrd="0" presId="urn:microsoft.com/office/officeart/2018/2/layout/IconLabelDescriptionList"/>
    <dgm:cxn modelId="{E48B9C81-E3E5-4AB4-9752-FD57EA914E63}" type="presParOf" srcId="{254BA76B-0FE0-4453-A223-751F9312D794}" destId="{1AAF422E-DBB3-423D-91CE-B1390FF58DB5}" srcOrd="2" destOrd="0" presId="urn:microsoft.com/office/officeart/2018/2/layout/IconLabelDescriptionList"/>
    <dgm:cxn modelId="{53354828-66C7-498B-952C-7FFEEAC14CB3}" type="presParOf" srcId="{254BA76B-0FE0-4453-A223-751F9312D794}" destId="{710843E9-58CA-4650-980D-95E9EC9E7270}" srcOrd="3" destOrd="0" presId="urn:microsoft.com/office/officeart/2018/2/layout/IconLabelDescriptionList"/>
    <dgm:cxn modelId="{8F4D789E-7D2C-4501-8BDC-9805750257BC}" type="presParOf" srcId="{254BA76B-0FE0-4453-A223-751F9312D794}" destId="{1C91C5D1-8506-48F0-A59D-163C46F0536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37AE79-B113-47B3-9D1A-4248C23E48A4}"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357B96B0-A22A-46AE-AFF7-60D3098BCC20}">
      <dgm:prSet/>
      <dgm:spPr/>
      <dgm:t>
        <a:bodyPr/>
        <a:lstStyle/>
        <a:p>
          <a:pPr>
            <a:defRPr cap="all"/>
          </a:pPr>
          <a:r>
            <a:rPr lang="en-US" baseline="0" dirty="0"/>
            <a:t>Post on your website for full transparency</a:t>
          </a:r>
          <a:endParaRPr lang="en-US" dirty="0"/>
        </a:p>
      </dgm:t>
    </dgm:pt>
    <dgm:pt modelId="{5C275533-9D73-4A36-9122-C9AEF4ED9530}" type="parTrans" cxnId="{2A6E390D-8E03-405C-9288-73246CB7A0D9}">
      <dgm:prSet/>
      <dgm:spPr/>
      <dgm:t>
        <a:bodyPr/>
        <a:lstStyle/>
        <a:p>
          <a:endParaRPr lang="en-US"/>
        </a:p>
      </dgm:t>
    </dgm:pt>
    <dgm:pt modelId="{49EDAF57-5478-4A52-B856-CACA1C7BB15E}" type="sibTrans" cxnId="{2A6E390D-8E03-405C-9288-73246CB7A0D9}">
      <dgm:prSet/>
      <dgm:spPr/>
      <dgm:t>
        <a:bodyPr/>
        <a:lstStyle/>
        <a:p>
          <a:endParaRPr lang="en-US"/>
        </a:p>
      </dgm:t>
    </dgm:pt>
    <dgm:pt modelId="{DFE2B2D5-AFB8-4A5A-A9D1-2B61A5B9792A}">
      <dgm:prSet/>
      <dgm:spPr/>
      <dgm:t>
        <a:bodyPr/>
        <a:lstStyle/>
        <a:p>
          <a:pPr>
            <a:defRPr cap="all"/>
          </a:pPr>
          <a:r>
            <a:rPr lang="en-US" baseline="0"/>
            <a:t>Send report to each taxing entity</a:t>
          </a:r>
          <a:endParaRPr lang="en-US"/>
        </a:p>
      </dgm:t>
    </dgm:pt>
    <dgm:pt modelId="{32FB505E-0E3E-41E6-BB8D-3E8F45D7B9B8}" type="parTrans" cxnId="{575C3A4F-FDB1-42DC-89A8-51EF08B08536}">
      <dgm:prSet/>
      <dgm:spPr/>
      <dgm:t>
        <a:bodyPr/>
        <a:lstStyle/>
        <a:p>
          <a:endParaRPr lang="en-US"/>
        </a:p>
      </dgm:t>
    </dgm:pt>
    <dgm:pt modelId="{10207237-67B5-4298-A67B-A4BF3EC84254}" type="sibTrans" cxnId="{575C3A4F-FDB1-42DC-89A8-51EF08B08536}">
      <dgm:prSet/>
      <dgm:spPr/>
      <dgm:t>
        <a:bodyPr/>
        <a:lstStyle/>
        <a:p>
          <a:endParaRPr lang="en-US"/>
        </a:p>
      </dgm:t>
    </dgm:pt>
    <dgm:pt modelId="{84EC76FE-811F-4E10-9E72-5E3D05BED5D7}" type="pres">
      <dgm:prSet presAssocID="{3337AE79-B113-47B3-9D1A-4248C23E48A4}" presName="root" presStyleCnt="0">
        <dgm:presLayoutVars>
          <dgm:dir/>
          <dgm:resizeHandles val="exact"/>
        </dgm:presLayoutVars>
      </dgm:prSet>
      <dgm:spPr/>
    </dgm:pt>
    <dgm:pt modelId="{9C76007A-B55D-4B40-98EC-22E7AB0054E1}" type="pres">
      <dgm:prSet presAssocID="{357B96B0-A22A-46AE-AFF7-60D3098BCC20}" presName="compNode" presStyleCnt="0"/>
      <dgm:spPr/>
    </dgm:pt>
    <dgm:pt modelId="{0B266846-4798-491C-BE3C-CAA8DFBFD4F2}" type="pres">
      <dgm:prSet presAssocID="{357B96B0-A22A-46AE-AFF7-60D3098BCC20}" presName="iconBgRect" presStyleLbl="bgShp" presStyleIdx="0" presStyleCnt="2"/>
      <dgm:spPr/>
    </dgm:pt>
    <dgm:pt modelId="{034EE188-00B0-468F-A55C-093108EBB14A}" type="pres">
      <dgm:prSet presAssocID="{357B96B0-A22A-46AE-AFF7-60D3098BCC2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envelope"/>
        </a:ext>
      </dgm:extLst>
    </dgm:pt>
    <dgm:pt modelId="{DC9ECD4A-F072-4417-AFF5-4397562A2357}" type="pres">
      <dgm:prSet presAssocID="{357B96B0-A22A-46AE-AFF7-60D3098BCC20}" presName="spaceRect" presStyleCnt="0"/>
      <dgm:spPr/>
    </dgm:pt>
    <dgm:pt modelId="{C6BD7B56-4FCD-4CC1-BB87-F31439219C10}" type="pres">
      <dgm:prSet presAssocID="{357B96B0-A22A-46AE-AFF7-60D3098BCC20}" presName="textRect" presStyleLbl="revTx" presStyleIdx="0" presStyleCnt="2">
        <dgm:presLayoutVars>
          <dgm:chMax val="1"/>
          <dgm:chPref val="1"/>
        </dgm:presLayoutVars>
      </dgm:prSet>
      <dgm:spPr/>
    </dgm:pt>
    <dgm:pt modelId="{9F73BD23-4AC2-4829-9D60-F4DE3A4E4BD5}" type="pres">
      <dgm:prSet presAssocID="{49EDAF57-5478-4A52-B856-CACA1C7BB15E}" presName="sibTrans" presStyleCnt="0"/>
      <dgm:spPr/>
    </dgm:pt>
    <dgm:pt modelId="{E8CB889A-1EF6-412F-967A-BC631306E24B}" type="pres">
      <dgm:prSet presAssocID="{DFE2B2D5-AFB8-4A5A-A9D1-2B61A5B9792A}" presName="compNode" presStyleCnt="0"/>
      <dgm:spPr/>
    </dgm:pt>
    <dgm:pt modelId="{EF7E767B-7776-41DE-B170-F84124E9909D}" type="pres">
      <dgm:prSet presAssocID="{DFE2B2D5-AFB8-4A5A-A9D1-2B61A5B9792A}" presName="iconBgRect" presStyleLbl="bgShp" presStyleIdx="1" presStyleCnt="2"/>
      <dgm:spPr/>
    </dgm:pt>
    <dgm:pt modelId="{A9C80D61-7C87-4A8B-85F8-CC707C75AE06}" type="pres">
      <dgm:prSet presAssocID="{DFE2B2D5-AFB8-4A5A-A9D1-2B61A5B9792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B0C16378-7B8F-4859-9BD6-E93CF6B9A26A}" type="pres">
      <dgm:prSet presAssocID="{DFE2B2D5-AFB8-4A5A-A9D1-2B61A5B9792A}" presName="spaceRect" presStyleCnt="0"/>
      <dgm:spPr/>
    </dgm:pt>
    <dgm:pt modelId="{0F86DD77-5A59-49DF-BDF6-D7AF1685C632}" type="pres">
      <dgm:prSet presAssocID="{DFE2B2D5-AFB8-4A5A-A9D1-2B61A5B9792A}" presName="textRect" presStyleLbl="revTx" presStyleIdx="1" presStyleCnt="2">
        <dgm:presLayoutVars>
          <dgm:chMax val="1"/>
          <dgm:chPref val="1"/>
        </dgm:presLayoutVars>
      </dgm:prSet>
      <dgm:spPr/>
    </dgm:pt>
  </dgm:ptLst>
  <dgm:cxnLst>
    <dgm:cxn modelId="{2A6E390D-8E03-405C-9288-73246CB7A0D9}" srcId="{3337AE79-B113-47B3-9D1A-4248C23E48A4}" destId="{357B96B0-A22A-46AE-AFF7-60D3098BCC20}" srcOrd="0" destOrd="0" parTransId="{5C275533-9D73-4A36-9122-C9AEF4ED9530}" sibTransId="{49EDAF57-5478-4A52-B856-CACA1C7BB15E}"/>
    <dgm:cxn modelId="{A0B5B43E-4C5F-45CA-BA67-5E4313A03410}" type="presOf" srcId="{3337AE79-B113-47B3-9D1A-4248C23E48A4}" destId="{84EC76FE-811F-4E10-9E72-5E3D05BED5D7}" srcOrd="0" destOrd="0" presId="urn:microsoft.com/office/officeart/2018/5/layout/IconCircleLabelList"/>
    <dgm:cxn modelId="{3159C44D-3806-4DC6-80B9-A9D1CF5AA9A1}" type="presOf" srcId="{357B96B0-A22A-46AE-AFF7-60D3098BCC20}" destId="{C6BD7B56-4FCD-4CC1-BB87-F31439219C10}" srcOrd="0" destOrd="0" presId="urn:microsoft.com/office/officeart/2018/5/layout/IconCircleLabelList"/>
    <dgm:cxn modelId="{575C3A4F-FDB1-42DC-89A8-51EF08B08536}" srcId="{3337AE79-B113-47B3-9D1A-4248C23E48A4}" destId="{DFE2B2D5-AFB8-4A5A-A9D1-2B61A5B9792A}" srcOrd="1" destOrd="0" parTransId="{32FB505E-0E3E-41E6-BB8D-3E8F45D7B9B8}" sibTransId="{10207237-67B5-4298-A67B-A4BF3EC84254}"/>
    <dgm:cxn modelId="{B97E32C1-5112-4FC0-9416-1A863F63F19A}" type="presOf" srcId="{DFE2B2D5-AFB8-4A5A-A9D1-2B61A5B9792A}" destId="{0F86DD77-5A59-49DF-BDF6-D7AF1685C632}" srcOrd="0" destOrd="0" presId="urn:microsoft.com/office/officeart/2018/5/layout/IconCircleLabelList"/>
    <dgm:cxn modelId="{DB8DAB54-1A2E-48F2-BE2B-665FA1584A27}" type="presParOf" srcId="{84EC76FE-811F-4E10-9E72-5E3D05BED5D7}" destId="{9C76007A-B55D-4B40-98EC-22E7AB0054E1}" srcOrd="0" destOrd="0" presId="urn:microsoft.com/office/officeart/2018/5/layout/IconCircleLabelList"/>
    <dgm:cxn modelId="{9AC7B339-6D77-480A-92FB-F16E54F6EDCC}" type="presParOf" srcId="{9C76007A-B55D-4B40-98EC-22E7AB0054E1}" destId="{0B266846-4798-491C-BE3C-CAA8DFBFD4F2}" srcOrd="0" destOrd="0" presId="urn:microsoft.com/office/officeart/2018/5/layout/IconCircleLabelList"/>
    <dgm:cxn modelId="{A232F439-52D1-4AA0-B749-9A65120DD8EA}" type="presParOf" srcId="{9C76007A-B55D-4B40-98EC-22E7AB0054E1}" destId="{034EE188-00B0-468F-A55C-093108EBB14A}" srcOrd="1" destOrd="0" presId="urn:microsoft.com/office/officeart/2018/5/layout/IconCircleLabelList"/>
    <dgm:cxn modelId="{3ED65DE4-C54C-4600-942D-CA683C9222FC}" type="presParOf" srcId="{9C76007A-B55D-4B40-98EC-22E7AB0054E1}" destId="{DC9ECD4A-F072-4417-AFF5-4397562A2357}" srcOrd="2" destOrd="0" presId="urn:microsoft.com/office/officeart/2018/5/layout/IconCircleLabelList"/>
    <dgm:cxn modelId="{2374CB91-7086-46C0-BDF9-8AF30E26583C}" type="presParOf" srcId="{9C76007A-B55D-4B40-98EC-22E7AB0054E1}" destId="{C6BD7B56-4FCD-4CC1-BB87-F31439219C10}" srcOrd="3" destOrd="0" presId="urn:microsoft.com/office/officeart/2018/5/layout/IconCircleLabelList"/>
    <dgm:cxn modelId="{D48213E1-45AC-472B-8082-741D5C29AABB}" type="presParOf" srcId="{84EC76FE-811F-4E10-9E72-5E3D05BED5D7}" destId="{9F73BD23-4AC2-4829-9D60-F4DE3A4E4BD5}" srcOrd="1" destOrd="0" presId="urn:microsoft.com/office/officeart/2018/5/layout/IconCircleLabelList"/>
    <dgm:cxn modelId="{F1613338-7D0F-4E18-974D-CCBFC5FF6D69}" type="presParOf" srcId="{84EC76FE-811F-4E10-9E72-5E3D05BED5D7}" destId="{E8CB889A-1EF6-412F-967A-BC631306E24B}" srcOrd="2" destOrd="0" presId="urn:microsoft.com/office/officeart/2018/5/layout/IconCircleLabelList"/>
    <dgm:cxn modelId="{B063209A-288D-4AFE-9266-2D981C688BD7}" type="presParOf" srcId="{E8CB889A-1EF6-412F-967A-BC631306E24B}" destId="{EF7E767B-7776-41DE-B170-F84124E9909D}" srcOrd="0" destOrd="0" presId="urn:microsoft.com/office/officeart/2018/5/layout/IconCircleLabelList"/>
    <dgm:cxn modelId="{113EEDCE-7C92-4F4D-8340-4AE108C53EF7}" type="presParOf" srcId="{E8CB889A-1EF6-412F-967A-BC631306E24B}" destId="{A9C80D61-7C87-4A8B-85F8-CC707C75AE06}" srcOrd="1" destOrd="0" presId="urn:microsoft.com/office/officeart/2018/5/layout/IconCircleLabelList"/>
    <dgm:cxn modelId="{0A946A36-D2BA-44EB-8132-777DF1B8C19E}" type="presParOf" srcId="{E8CB889A-1EF6-412F-967A-BC631306E24B}" destId="{B0C16378-7B8F-4859-9BD6-E93CF6B9A26A}" srcOrd="2" destOrd="0" presId="urn:microsoft.com/office/officeart/2018/5/layout/IconCircleLabelList"/>
    <dgm:cxn modelId="{00FAFE30-7D2D-40B2-81B0-81ACBA139D0F}" type="presParOf" srcId="{E8CB889A-1EF6-412F-967A-BC631306E24B}" destId="{0F86DD77-5A59-49DF-BDF6-D7AF1685C63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1A97B56-A67F-418A-BA3D-8F0EB7A0AAF8}"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0CCA458E-86C4-4199-8BBF-2150E3010246}">
      <dgm:prSet/>
      <dgm:spPr/>
      <dgm:t>
        <a:bodyPr/>
        <a:lstStyle/>
        <a:p>
          <a:r>
            <a:rPr lang="en-US"/>
            <a:t>Rock Creek Fur</a:t>
          </a:r>
        </a:p>
      </dgm:t>
    </dgm:pt>
    <dgm:pt modelId="{86D03BEA-E86B-4441-AFC0-D5341B7E4BB4}" type="parTrans" cxnId="{AC58E5B3-7A97-496F-ACFA-FEAD46FF4513}">
      <dgm:prSet/>
      <dgm:spPr/>
      <dgm:t>
        <a:bodyPr/>
        <a:lstStyle/>
        <a:p>
          <a:endParaRPr lang="en-US"/>
        </a:p>
      </dgm:t>
    </dgm:pt>
    <dgm:pt modelId="{AEB235C5-966F-4AD7-BF0F-1A6F3AF6886D}" type="sibTrans" cxnId="{AC58E5B3-7A97-496F-ACFA-FEAD46FF4513}">
      <dgm:prSet/>
      <dgm:spPr/>
      <dgm:t>
        <a:bodyPr/>
        <a:lstStyle/>
        <a:p>
          <a:endParaRPr lang="en-US"/>
        </a:p>
      </dgm:t>
    </dgm:pt>
    <dgm:pt modelId="{C15D1922-0A2E-4FA3-A280-F5FE69E6B3EF}">
      <dgm:prSet/>
      <dgm:spPr/>
      <dgm:t>
        <a:bodyPr/>
        <a:lstStyle/>
        <a:p>
          <a:r>
            <a:rPr lang="en-US"/>
            <a:t>Wahoo Housing Partners</a:t>
          </a:r>
        </a:p>
      </dgm:t>
    </dgm:pt>
    <dgm:pt modelId="{22E5A946-6E7C-4427-82F2-E0DECCD4A08E}" type="parTrans" cxnId="{497C0FC5-DD0D-46EB-9D8A-5A5DC9217660}">
      <dgm:prSet/>
      <dgm:spPr/>
      <dgm:t>
        <a:bodyPr/>
        <a:lstStyle/>
        <a:p>
          <a:endParaRPr lang="en-US"/>
        </a:p>
      </dgm:t>
    </dgm:pt>
    <dgm:pt modelId="{4EDD144F-9BAB-44F8-B18A-9E2F04827227}" type="sibTrans" cxnId="{497C0FC5-DD0D-46EB-9D8A-5A5DC9217660}">
      <dgm:prSet/>
      <dgm:spPr/>
      <dgm:t>
        <a:bodyPr/>
        <a:lstStyle/>
        <a:p>
          <a:endParaRPr lang="en-US"/>
        </a:p>
      </dgm:t>
    </dgm:pt>
    <dgm:pt modelId="{85DE46FA-B07D-49E0-82B9-6ACB4C84B00B}">
      <dgm:prSet/>
      <dgm:spPr/>
      <dgm:t>
        <a:bodyPr/>
        <a:lstStyle/>
        <a:p>
          <a:r>
            <a:rPr lang="en-US"/>
            <a:t>Chestnut Neighborhood North</a:t>
          </a:r>
        </a:p>
      </dgm:t>
    </dgm:pt>
    <dgm:pt modelId="{484813C3-1429-4FB4-938C-860C19857FD1}" type="parTrans" cxnId="{0A35CA8A-40B5-4D63-BD17-1962A077004E}">
      <dgm:prSet/>
      <dgm:spPr/>
      <dgm:t>
        <a:bodyPr/>
        <a:lstStyle/>
        <a:p>
          <a:endParaRPr lang="en-US"/>
        </a:p>
      </dgm:t>
    </dgm:pt>
    <dgm:pt modelId="{EC5C73B5-4284-48D4-ACC5-833EFB6001EE}" type="sibTrans" cxnId="{0A35CA8A-40B5-4D63-BD17-1962A077004E}">
      <dgm:prSet/>
      <dgm:spPr/>
      <dgm:t>
        <a:bodyPr/>
        <a:lstStyle/>
        <a:p>
          <a:endParaRPr lang="en-US"/>
        </a:p>
      </dgm:t>
    </dgm:pt>
    <dgm:pt modelId="{00E35FA7-56F7-40FA-9E34-89A14B21D4F7}">
      <dgm:prSet/>
      <dgm:spPr/>
      <dgm:t>
        <a:bodyPr/>
        <a:lstStyle/>
        <a:p>
          <a:r>
            <a:rPr lang="en-US"/>
            <a:t>Wahoo Super</a:t>
          </a:r>
        </a:p>
      </dgm:t>
    </dgm:pt>
    <dgm:pt modelId="{900869DB-8DBD-4358-9601-43679CB5AAEE}" type="parTrans" cxnId="{3BE89101-50BB-4AB6-B26B-D875D63EE63C}">
      <dgm:prSet/>
      <dgm:spPr/>
      <dgm:t>
        <a:bodyPr/>
        <a:lstStyle/>
        <a:p>
          <a:endParaRPr lang="en-US"/>
        </a:p>
      </dgm:t>
    </dgm:pt>
    <dgm:pt modelId="{371283D6-DE48-41CA-B38C-5BA639456B2A}" type="sibTrans" cxnId="{3BE89101-50BB-4AB6-B26B-D875D63EE63C}">
      <dgm:prSet/>
      <dgm:spPr/>
      <dgm:t>
        <a:bodyPr/>
        <a:lstStyle/>
        <a:p>
          <a:endParaRPr lang="en-US"/>
        </a:p>
      </dgm:t>
    </dgm:pt>
    <dgm:pt modelId="{6A39A915-0E28-44EC-A029-D485A9690652}" type="pres">
      <dgm:prSet presAssocID="{01A97B56-A67F-418A-BA3D-8F0EB7A0AAF8}" presName="vert0" presStyleCnt="0">
        <dgm:presLayoutVars>
          <dgm:dir/>
          <dgm:animOne val="branch"/>
          <dgm:animLvl val="lvl"/>
        </dgm:presLayoutVars>
      </dgm:prSet>
      <dgm:spPr/>
    </dgm:pt>
    <dgm:pt modelId="{5AF701E9-CCD1-425F-8B2E-EBA6787EA6E3}" type="pres">
      <dgm:prSet presAssocID="{0CCA458E-86C4-4199-8BBF-2150E3010246}" presName="thickLine" presStyleLbl="alignNode1" presStyleIdx="0" presStyleCnt="4"/>
      <dgm:spPr/>
    </dgm:pt>
    <dgm:pt modelId="{55B00284-BCEF-4B42-B83E-E77849D27323}" type="pres">
      <dgm:prSet presAssocID="{0CCA458E-86C4-4199-8BBF-2150E3010246}" presName="horz1" presStyleCnt="0"/>
      <dgm:spPr/>
    </dgm:pt>
    <dgm:pt modelId="{08860EAD-8162-4F55-B094-0074971F9F2F}" type="pres">
      <dgm:prSet presAssocID="{0CCA458E-86C4-4199-8BBF-2150E3010246}" presName="tx1" presStyleLbl="revTx" presStyleIdx="0" presStyleCnt="4"/>
      <dgm:spPr/>
    </dgm:pt>
    <dgm:pt modelId="{76B18009-127C-4557-BAFA-44CF85029D71}" type="pres">
      <dgm:prSet presAssocID="{0CCA458E-86C4-4199-8BBF-2150E3010246}" presName="vert1" presStyleCnt="0"/>
      <dgm:spPr/>
    </dgm:pt>
    <dgm:pt modelId="{AFC9E524-4246-4654-ABEE-BCE4A15DBC7A}" type="pres">
      <dgm:prSet presAssocID="{C15D1922-0A2E-4FA3-A280-F5FE69E6B3EF}" presName="thickLine" presStyleLbl="alignNode1" presStyleIdx="1" presStyleCnt="4"/>
      <dgm:spPr/>
    </dgm:pt>
    <dgm:pt modelId="{E2D001FD-32FB-445D-9EB5-C61A3A018184}" type="pres">
      <dgm:prSet presAssocID="{C15D1922-0A2E-4FA3-A280-F5FE69E6B3EF}" presName="horz1" presStyleCnt="0"/>
      <dgm:spPr/>
    </dgm:pt>
    <dgm:pt modelId="{B25DCC37-5029-4538-ABCC-B04716344637}" type="pres">
      <dgm:prSet presAssocID="{C15D1922-0A2E-4FA3-A280-F5FE69E6B3EF}" presName="tx1" presStyleLbl="revTx" presStyleIdx="1" presStyleCnt="4"/>
      <dgm:spPr/>
    </dgm:pt>
    <dgm:pt modelId="{40C90633-4FB8-4B8E-B93D-E6F3BC226BBE}" type="pres">
      <dgm:prSet presAssocID="{C15D1922-0A2E-4FA3-A280-F5FE69E6B3EF}" presName="vert1" presStyleCnt="0"/>
      <dgm:spPr/>
    </dgm:pt>
    <dgm:pt modelId="{51DBF3A2-C021-4547-87DD-121B8BE7E0B7}" type="pres">
      <dgm:prSet presAssocID="{85DE46FA-B07D-49E0-82B9-6ACB4C84B00B}" presName="thickLine" presStyleLbl="alignNode1" presStyleIdx="2" presStyleCnt="4"/>
      <dgm:spPr/>
    </dgm:pt>
    <dgm:pt modelId="{4B8E5DBF-D3D3-4C0F-9F3E-711BD35662FB}" type="pres">
      <dgm:prSet presAssocID="{85DE46FA-B07D-49E0-82B9-6ACB4C84B00B}" presName="horz1" presStyleCnt="0"/>
      <dgm:spPr/>
    </dgm:pt>
    <dgm:pt modelId="{B8146C6B-4042-407C-BCD4-39BA4E8BD0DF}" type="pres">
      <dgm:prSet presAssocID="{85DE46FA-B07D-49E0-82B9-6ACB4C84B00B}" presName="tx1" presStyleLbl="revTx" presStyleIdx="2" presStyleCnt="4"/>
      <dgm:spPr/>
    </dgm:pt>
    <dgm:pt modelId="{F6DADFD0-986A-4FD6-B42F-CDE78CFE90F7}" type="pres">
      <dgm:prSet presAssocID="{85DE46FA-B07D-49E0-82B9-6ACB4C84B00B}" presName="vert1" presStyleCnt="0"/>
      <dgm:spPr/>
    </dgm:pt>
    <dgm:pt modelId="{FB788BD5-FB14-424C-9221-95CE22FABE1D}" type="pres">
      <dgm:prSet presAssocID="{00E35FA7-56F7-40FA-9E34-89A14B21D4F7}" presName="thickLine" presStyleLbl="alignNode1" presStyleIdx="3" presStyleCnt="4"/>
      <dgm:spPr/>
    </dgm:pt>
    <dgm:pt modelId="{35429CD4-96F2-465F-BCCE-89D3D6553971}" type="pres">
      <dgm:prSet presAssocID="{00E35FA7-56F7-40FA-9E34-89A14B21D4F7}" presName="horz1" presStyleCnt="0"/>
      <dgm:spPr/>
    </dgm:pt>
    <dgm:pt modelId="{3D61C22D-509F-41E7-868E-1FC43E8EB491}" type="pres">
      <dgm:prSet presAssocID="{00E35FA7-56F7-40FA-9E34-89A14B21D4F7}" presName="tx1" presStyleLbl="revTx" presStyleIdx="3" presStyleCnt="4"/>
      <dgm:spPr/>
    </dgm:pt>
    <dgm:pt modelId="{DED21ECB-8834-47E5-BF7F-061E34F86405}" type="pres">
      <dgm:prSet presAssocID="{00E35FA7-56F7-40FA-9E34-89A14B21D4F7}" presName="vert1" presStyleCnt="0"/>
      <dgm:spPr/>
    </dgm:pt>
  </dgm:ptLst>
  <dgm:cxnLst>
    <dgm:cxn modelId="{3BE89101-50BB-4AB6-B26B-D875D63EE63C}" srcId="{01A97B56-A67F-418A-BA3D-8F0EB7A0AAF8}" destId="{00E35FA7-56F7-40FA-9E34-89A14B21D4F7}" srcOrd="3" destOrd="0" parTransId="{900869DB-8DBD-4358-9601-43679CB5AAEE}" sibTransId="{371283D6-DE48-41CA-B38C-5BA639456B2A}"/>
    <dgm:cxn modelId="{477C9F21-E636-481A-86F5-2E9EF474C358}" type="presOf" srcId="{0CCA458E-86C4-4199-8BBF-2150E3010246}" destId="{08860EAD-8162-4F55-B094-0074971F9F2F}" srcOrd="0" destOrd="0" presId="urn:microsoft.com/office/officeart/2008/layout/LinedList"/>
    <dgm:cxn modelId="{F0B64A4F-8E13-4519-8189-0C1443556BDF}" type="presOf" srcId="{00E35FA7-56F7-40FA-9E34-89A14B21D4F7}" destId="{3D61C22D-509F-41E7-868E-1FC43E8EB491}" srcOrd="0" destOrd="0" presId="urn:microsoft.com/office/officeart/2008/layout/LinedList"/>
    <dgm:cxn modelId="{E4B26A70-3AD6-4C29-936B-FE4396D9518B}" type="presOf" srcId="{C15D1922-0A2E-4FA3-A280-F5FE69E6B3EF}" destId="{B25DCC37-5029-4538-ABCC-B04716344637}" srcOrd="0" destOrd="0" presId="urn:microsoft.com/office/officeart/2008/layout/LinedList"/>
    <dgm:cxn modelId="{E7A8087A-8E7E-4FAD-B8D7-B4B594918934}" type="presOf" srcId="{01A97B56-A67F-418A-BA3D-8F0EB7A0AAF8}" destId="{6A39A915-0E28-44EC-A029-D485A9690652}" srcOrd="0" destOrd="0" presId="urn:microsoft.com/office/officeart/2008/layout/LinedList"/>
    <dgm:cxn modelId="{0A35CA8A-40B5-4D63-BD17-1962A077004E}" srcId="{01A97B56-A67F-418A-BA3D-8F0EB7A0AAF8}" destId="{85DE46FA-B07D-49E0-82B9-6ACB4C84B00B}" srcOrd="2" destOrd="0" parTransId="{484813C3-1429-4FB4-938C-860C19857FD1}" sibTransId="{EC5C73B5-4284-48D4-ACC5-833EFB6001EE}"/>
    <dgm:cxn modelId="{E4E1A197-38CC-4B99-B78C-8401DC8E430C}" type="presOf" srcId="{85DE46FA-B07D-49E0-82B9-6ACB4C84B00B}" destId="{B8146C6B-4042-407C-BCD4-39BA4E8BD0DF}" srcOrd="0" destOrd="0" presId="urn:microsoft.com/office/officeart/2008/layout/LinedList"/>
    <dgm:cxn modelId="{AC58E5B3-7A97-496F-ACFA-FEAD46FF4513}" srcId="{01A97B56-A67F-418A-BA3D-8F0EB7A0AAF8}" destId="{0CCA458E-86C4-4199-8BBF-2150E3010246}" srcOrd="0" destOrd="0" parTransId="{86D03BEA-E86B-4441-AFC0-D5341B7E4BB4}" sibTransId="{AEB235C5-966F-4AD7-BF0F-1A6F3AF6886D}"/>
    <dgm:cxn modelId="{497C0FC5-DD0D-46EB-9D8A-5A5DC9217660}" srcId="{01A97B56-A67F-418A-BA3D-8F0EB7A0AAF8}" destId="{C15D1922-0A2E-4FA3-A280-F5FE69E6B3EF}" srcOrd="1" destOrd="0" parTransId="{22E5A946-6E7C-4427-82F2-E0DECCD4A08E}" sibTransId="{4EDD144F-9BAB-44F8-B18A-9E2F04827227}"/>
    <dgm:cxn modelId="{9B886DF4-9EF3-41CA-AF1A-84B3DD68244C}" type="presParOf" srcId="{6A39A915-0E28-44EC-A029-D485A9690652}" destId="{5AF701E9-CCD1-425F-8B2E-EBA6787EA6E3}" srcOrd="0" destOrd="0" presId="urn:microsoft.com/office/officeart/2008/layout/LinedList"/>
    <dgm:cxn modelId="{685FBF0F-6EAE-44ED-B67A-6255ACFA52A3}" type="presParOf" srcId="{6A39A915-0E28-44EC-A029-D485A9690652}" destId="{55B00284-BCEF-4B42-B83E-E77849D27323}" srcOrd="1" destOrd="0" presId="urn:microsoft.com/office/officeart/2008/layout/LinedList"/>
    <dgm:cxn modelId="{68F74EF6-A4DC-4AA6-B520-DDFB52085FA5}" type="presParOf" srcId="{55B00284-BCEF-4B42-B83E-E77849D27323}" destId="{08860EAD-8162-4F55-B094-0074971F9F2F}" srcOrd="0" destOrd="0" presId="urn:microsoft.com/office/officeart/2008/layout/LinedList"/>
    <dgm:cxn modelId="{D83FA3EB-E8A5-4BF6-8821-BD2A47417041}" type="presParOf" srcId="{55B00284-BCEF-4B42-B83E-E77849D27323}" destId="{76B18009-127C-4557-BAFA-44CF85029D71}" srcOrd="1" destOrd="0" presId="urn:microsoft.com/office/officeart/2008/layout/LinedList"/>
    <dgm:cxn modelId="{AAA2575E-B410-4618-B218-652D819710AE}" type="presParOf" srcId="{6A39A915-0E28-44EC-A029-D485A9690652}" destId="{AFC9E524-4246-4654-ABEE-BCE4A15DBC7A}" srcOrd="2" destOrd="0" presId="urn:microsoft.com/office/officeart/2008/layout/LinedList"/>
    <dgm:cxn modelId="{B4AD6112-6A8C-441E-AD39-38396BF74D0A}" type="presParOf" srcId="{6A39A915-0E28-44EC-A029-D485A9690652}" destId="{E2D001FD-32FB-445D-9EB5-C61A3A018184}" srcOrd="3" destOrd="0" presId="urn:microsoft.com/office/officeart/2008/layout/LinedList"/>
    <dgm:cxn modelId="{A5609140-59F2-47BF-81BA-2C557886CFCA}" type="presParOf" srcId="{E2D001FD-32FB-445D-9EB5-C61A3A018184}" destId="{B25DCC37-5029-4538-ABCC-B04716344637}" srcOrd="0" destOrd="0" presId="urn:microsoft.com/office/officeart/2008/layout/LinedList"/>
    <dgm:cxn modelId="{8FDCBF2E-342C-4694-B6CA-5491F82DA4C8}" type="presParOf" srcId="{E2D001FD-32FB-445D-9EB5-C61A3A018184}" destId="{40C90633-4FB8-4B8E-B93D-E6F3BC226BBE}" srcOrd="1" destOrd="0" presId="urn:microsoft.com/office/officeart/2008/layout/LinedList"/>
    <dgm:cxn modelId="{D93A15CC-8EE1-4145-8449-3A8904164624}" type="presParOf" srcId="{6A39A915-0E28-44EC-A029-D485A9690652}" destId="{51DBF3A2-C021-4547-87DD-121B8BE7E0B7}" srcOrd="4" destOrd="0" presId="urn:microsoft.com/office/officeart/2008/layout/LinedList"/>
    <dgm:cxn modelId="{292463AA-6C39-4AA3-A74C-00F79B42359B}" type="presParOf" srcId="{6A39A915-0E28-44EC-A029-D485A9690652}" destId="{4B8E5DBF-D3D3-4C0F-9F3E-711BD35662FB}" srcOrd="5" destOrd="0" presId="urn:microsoft.com/office/officeart/2008/layout/LinedList"/>
    <dgm:cxn modelId="{993878BB-6865-4CD6-B6D8-31123FD252F7}" type="presParOf" srcId="{4B8E5DBF-D3D3-4C0F-9F3E-711BD35662FB}" destId="{B8146C6B-4042-407C-BCD4-39BA4E8BD0DF}" srcOrd="0" destOrd="0" presId="urn:microsoft.com/office/officeart/2008/layout/LinedList"/>
    <dgm:cxn modelId="{CE86FE77-AA57-4FE8-8657-F2651CC097FA}" type="presParOf" srcId="{4B8E5DBF-D3D3-4C0F-9F3E-711BD35662FB}" destId="{F6DADFD0-986A-4FD6-B42F-CDE78CFE90F7}" srcOrd="1" destOrd="0" presId="urn:microsoft.com/office/officeart/2008/layout/LinedList"/>
    <dgm:cxn modelId="{E5FA46F6-A558-49CB-8277-0C37F15C29EC}" type="presParOf" srcId="{6A39A915-0E28-44EC-A029-D485A9690652}" destId="{FB788BD5-FB14-424C-9221-95CE22FABE1D}" srcOrd="6" destOrd="0" presId="urn:microsoft.com/office/officeart/2008/layout/LinedList"/>
    <dgm:cxn modelId="{21DD091B-7471-4381-8F03-B2409CE64405}" type="presParOf" srcId="{6A39A915-0E28-44EC-A029-D485A9690652}" destId="{35429CD4-96F2-465F-BCCE-89D3D6553971}" srcOrd="7" destOrd="0" presId="urn:microsoft.com/office/officeart/2008/layout/LinedList"/>
    <dgm:cxn modelId="{882F695A-E7D3-4256-8E6C-6826CCC52421}" type="presParOf" srcId="{35429CD4-96F2-465F-BCCE-89D3D6553971}" destId="{3D61C22D-509F-41E7-868E-1FC43E8EB491}" srcOrd="0" destOrd="0" presId="urn:microsoft.com/office/officeart/2008/layout/LinedList"/>
    <dgm:cxn modelId="{B963752C-4EE5-4CFF-916B-EAF2572160D7}" type="presParOf" srcId="{35429CD4-96F2-465F-BCCE-89D3D6553971}" destId="{DED21ECB-8834-47E5-BF7F-061E34F8640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B215B3-9A56-4C11-ADF5-F82CD4DFB918}"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8A1C3EC-DA3F-45F7-9781-D7FBE0BEBDAD}">
      <dgm:prSet/>
      <dgm:spPr/>
      <dgm:t>
        <a:bodyPr/>
        <a:lstStyle/>
        <a:p>
          <a:r>
            <a:rPr lang="en-US"/>
            <a:t>Extremely blighted area (§18-2101.02)</a:t>
          </a:r>
        </a:p>
      </dgm:t>
    </dgm:pt>
    <dgm:pt modelId="{457D9DE5-689F-40F6-8FAB-0CF256BBB1E1}" type="parTrans" cxnId="{506AC266-47CD-4A98-813A-B45004F47384}">
      <dgm:prSet/>
      <dgm:spPr/>
      <dgm:t>
        <a:bodyPr/>
        <a:lstStyle/>
        <a:p>
          <a:endParaRPr lang="en-US"/>
        </a:p>
      </dgm:t>
    </dgm:pt>
    <dgm:pt modelId="{F119899F-28CE-4E78-8110-F0E36529525B}" type="sibTrans" cxnId="{506AC266-47CD-4A98-813A-B45004F47384}">
      <dgm:prSet/>
      <dgm:spPr/>
      <dgm:t>
        <a:bodyPr/>
        <a:lstStyle/>
        <a:p>
          <a:endParaRPr lang="en-US"/>
        </a:p>
      </dgm:t>
    </dgm:pt>
    <dgm:pt modelId="{99CD4BDF-4C31-4A3F-99A6-E2DDB1A9A52D}">
      <dgm:prSet/>
      <dgm:spPr/>
      <dgm:t>
        <a:bodyPr/>
        <a:lstStyle/>
        <a:p>
          <a:r>
            <a:rPr lang="en-US"/>
            <a:t>Workforce housing</a:t>
          </a:r>
        </a:p>
      </dgm:t>
    </dgm:pt>
    <dgm:pt modelId="{3D35B5BD-87BA-43B0-9CF9-9FC5A3DC682B}" type="parTrans" cxnId="{202EB604-D8FA-4873-8075-C8797AA2F0D0}">
      <dgm:prSet/>
      <dgm:spPr/>
      <dgm:t>
        <a:bodyPr/>
        <a:lstStyle/>
        <a:p>
          <a:endParaRPr lang="en-US"/>
        </a:p>
      </dgm:t>
    </dgm:pt>
    <dgm:pt modelId="{AA31C59B-54B5-47D7-A202-177B1E46AD83}" type="sibTrans" cxnId="{202EB604-D8FA-4873-8075-C8797AA2F0D0}">
      <dgm:prSet/>
      <dgm:spPr/>
      <dgm:t>
        <a:bodyPr/>
        <a:lstStyle/>
        <a:p>
          <a:endParaRPr lang="en-US"/>
        </a:p>
      </dgm:t>
    </dgm:pt>
    <dgm:pt modelId="{EE7E06DB-8DEC-4B6A-8749-8D2C5CAC2565}">
      <dgm:prSet/>
      <dgm:spPr/>
      <dgm:t>
        <a:bodyPr/>
        <a:lstStyle/>
        <a:p>
          <a:r>
            <a:rPr lang="en-US"/>
            <a:t>Natural disaster areas</a:t>
          </a:r>
        </a:p>
      </dgm:t>
    </dgm:pt>
    <dgm:pt modelId="{60549593-2B82-4053-ABAC-263E34ED4F35}" type="parTrans" cxnId="{C36233FE-8379-42E8-ADE1-5FD956456936}">
      <dgm:prSet/>
      <dgm:spPr/>
      <dgm:t>
        <a:bodyPr/>
        <a:lstStyle/>
        <a:p>
          <a:endParaRPr lang="en-US"/>
        </a:p>
      </dgm:t>
    </dgm:pt>
    <dgm:pt modelId="{C643D662-BA53-42B5-AD4D-5E07869582D2}" type="sibTrans" cxnId="{C36233FE-8379-42E8-ADE1-5FD956456936}">
      <dgm:prSet/>
      <dgm:spPr/>
      <dgm:t>
        <a:bodyPr/>
        <a:lstStyle/>
        <a:p>
          <a:endParaRPr lang="en-US"/>
        </a:p>
      </dgm:t>
    </dgm:pt>
    <dgm:pt modelId="{E4B32197-345F-4E84-ABE4-A74F6075B665}">
      <dgm:prSet/>
      <dgm:spPr/>
      <dgm:t>
        <a:bodyPr/>
        <a:lstStyle/>
        <a:p>
          <a:r>
            <a:rPr lang="en-US"/>
            <a:t>Redevelopment Project with multiple projects</a:t>
          </a:r>
        </a:p>
      </dgm:t>
    </dgm:pt>
    <dgm:pt modelId="{D017A789-E325-4F3D-B090-2DD965B4B7A9}" type="parTrans" cxnId="{FB4DE1F0-E02D-4447-AABB-FB90F08728E2}">
      <dgm:prSet/>
      <dgm:spPr/>
      <dgm:t>
        <a:bodyPr/>
        <a:lstStyle/>
        <a:p>
          <a:endParaRPr lang="en-US"/>
        </a:p>
      </dgm:t>
    </dgm:pt>
    <dgm:pt modelId="{C9ABD5CD-94E7-428F-9259-085FD7B1AA0E}" type="sibTrans" cxnId="{FB4DE1F0-E02D-4447-AABB-FB90F08728E2}">
      <dgm:prSet/>
      <dgm:spPr/>
      <dgm:t>
        <a:bodyPr/>
        <a:lstStyle/>
        <a:p>
          <a:endParaRPr lang="en-US"/>
        </a:p>
      </dgm:t>
    </dgm:pt>
    <dgm:pt modelId="{59DD877D-EB3F-407D-85E5-22797255C404}" type="pres">
      <dgm:prSet presAssocID="{BEB215B3-9A56-4C11-ADF5-F82CD4DFB918}" presName="root" presStyleCnt="0">
        <dgm:presLayoutVars>
          <dgm:dir/>
          <dgm:resizeHandles val="exact"/>
        </dgm:presLayoutVars>
      </dgm:prSet>
      <dgm:spPr/>
    </dgm:pt>
    <dgm:pt modelId="{0CEC6A3C-0D09-40E6-876B-75D5A80C08CF}" type="pres">
      <dgm:prSet presAssocID="{88A1C3EC-DA3F-45F7-9781-D7FBE0BEBDAD}" presName="compNode" presStyleCnt="0"/>
      <dgm:spPr/>
    </dgm:pt>
    <dgm:pt modelId="{88D704BB-3BB2-4EB7-9A1F-8D81FC626D7E}" type="pres">
      <dgm:prSet presAssocID="{88A1C3EC-DA3F-45F7-9781-D7FBE0BEBDAD}" presName="bgRect" presStyleLbl="bgShp" presStyleIdx="0" presStyleCnt="4"/>
      <dgm:spPr/>
    </dgm:pt>
    <dgm:pt modelId="{B1968D47-0F70-4E4F-92C4-04DD9FE1CB70}" type="pres">
      <dgm:prSet presAssocID="{88A1C3EC-DA3F-45F7-9781-D7FBE0BEBD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ull"/>
        </a:ext>
      </dgm:extLst>
    </dgm:pt>
    <dgm:pt modelId="{9E049E57-3848-4B61-957A-8B14055C31F6}" type="pres">
      <dgm:prSet presAssocID="{88A1C3EC-DA3F-45F7-9781-D7FBE0BEBDAD}" presName="spaceRect" presStyleCnt="0"/>
      <dgm:spPr/>
    </dgm:pt>
    <dgm:pt modelId="{4007FADF-306E-4A88-9FB9-7ACDBB9EBCA6}" type="pres">
      <dgm:prSet presAssocID="{88A1C3EC-DA3F-45F7-9781-D7FBE0BEBDAD}" presName="parTx" presStyleLbl="revTx" presStyleIdx="0" presStyleCnt="4">
        <dgm:presLayoutVars>
          <dgm:chMax val="0"/>
          <dgm:chPref val="0"/>
        </dgm:presLayoutVars>
      </dgm:prSet>
      <dgm:spPr/>
    </dgm:pt>
    <dgm:pt modelId="{D9E3BB10-2FCC-4E63-BB43-4503ABAC6AAA}" type="pres">
      <dgm:prSet presAssocID="{F119899F-28CE-4E78-8110-F0E36529525B}" presName="sibTrans" presStyleCnt="0"/>
      <dgm:spPr/>
    </dgm:pt>
    <dgm:pt modelId="{C2718873-22E8-4C9D-BFB3-541296CCE1EB}" type="pres">
      <dgm:prSet presAssocID="{99CD4BDF-4C31-4A3F-99A6-E2DDB1A9A52D}" presName="compNode" presStyleCnt="0"/>
      <dgm:spPr/>
    </dgm:pt>
    <dgm:pt modelId="{BEAB97D4-094A-4453-BF1E-AB8A7A5A57E7}" type="pres">
      <dgm:prSet presAssocID="{99CD4BDF-4C31-4A3F-99A6-E2DDB1A9A52D}" presName="bgRect" presStyleLbl="bgShp" presStyleIdx="1" presStyleCnt="4"/>
      <dgm:spPr/>
    </dgm:pt>
    <dgm:pt modelId="{554DE959-DC05-4CB3-A5E1-55B5C1697B2E}" type="pres">
      <dgm:prSet presAssocID="{99CD4BDF-4C31-4A3F-99A6-E2DDB1A9A52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use"/>
        </a:ext>
      </dgm:extLst>
    </dgm:pt>
    <dgm:pt modelId="{6F52DE27-4110-40E8-95B6-1E3E29C1D71D}" type="pres">
      <dgm:prSet presAssocID="{99CD4BDF-4C31-4A3F-99A6-E2DDB1A9A52D}" presName="spaceRect" presStyleCnt="0"/>
      <dgm:spPr/>
    </dgm:pt>
    <dgm:pt modelId="{C8CE78A0-6941-48F3-92BB-091C13D0B59A}" type="pres">
      <dgm:prSet presAssocID="{99CD4BDF-4C31-4A3F-99A6-E2DDB1A9A52D}" presName="parTx" presStyleLbl="revTx" presStyleIdx="1" presStyleCnt="4">
        <dgm:presLayoutVars>
          <dgm:chMax val="0"/>
          <dgm:chPref val="0"/>
        </dgm:presLayoutVars>
      </dgm:prSet>
      <dgm:spPr/>
    </dgm:pt>
    <dgm:pt modelId="{797E60B3-7ADF-4892-9920-230AC2BE7C51}" type="pres">
      <dgm:prSet presAssocID="{AA31C59B-54B5-47D7-A202-177B1E46AD83}" presName="sibTrans" presStyleCnt="0"/>
      <dgm:spPr/>
    </dgm:pt>
    <dgm:pt modelId="{107DC648-0AFA-480B-8EF3-6DC2D9121EDB}" type="pres">
      <dgm:prSet presAssocID="{EE7E06DB-8DEC-4B6A-8749-8D2C5CAC2565}" presName="compNode" presStyleCnt="0"/>
      <dgm:spPr/>
    </dgm:pt>
    <dgm:pt modelId="{1FE077B5-3E01-4D54-B37A-D35ED06E6536}" type="pres">
      <dgm:prSet presAssocID="{EE7E06DB-8DEC-4B6A-8749-8D2C5CAC2565}" presName="bgRect" presStyleLbl="bgShp" presStyleIdx="2" presStyleCnt="4"/>
      <dgm:spPr/>
    </dgm:pt>
    <dgm:pt modelId="{A47B8B11-F3A6-41D3-BA12-8F4380183DEB}" type="pres">
      <dgm:prSet presAssocID="{EE7E06DB-8DEC-4B6A-8749-8D2C5CAC256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ning"/>
        </a:ext>
      </dgm:extLst>
    </dgm:pt>
    <dgm:pt modelId="{67523D10-85C2-4FF8-8E57-857A916734B6}" type="pres">
      <dgm:prSet presAssocID="{EE7E06DB-8DEC-4B6A-8749-8D2C5CAC2565}" presName="spaceRect" presStyleCnt="0"/>
      <dgm:spPr/>
    </dgm:pt>
    <dgm:pt modelId="{28402318-7D0C-4B39-A47A-DB91247F5C70}" type="pres">
      <dgm:prSet presAssocID="{EE7E06DB-8DEC-4B6A-8749-8D2C5CAC2565}" presName="parTx" presStyleLbl="revTx" presStyleIdx="2" presStyleCnt="4">
        <dgm:presLayoutVars>
          <dgm:chMax val="0"/>
          <dgm:chPref val="0"/>
        </dgm:presLayoutVars>
      </dgm:prSet>
      <dgm:spPr/>
    </dgm:pt>
    <dgm:pt modelId="{AB974673-AC18-46A2-8B84-34E2F7B7D45D}" type="pres">
      <dgm:prSet presAssocID="{C643D662-BA53-42B5-AD4D-5E07869582D2}" presName="sibTrans" presStyleCnt="0"/>
      <dgm:spPr/>
    </dgm:pt>
    <dgm:pt modelId="{023CE299-4451-43D6-AE3B-0C79D16823C7}" type="pres">
      <dgm:prSet presAssocID="{E4B32197-345F-4E84-ABE4-A74F6075B665}" presName="compNode" presStyleCnt="0"/>
      <dgm:spPr/>
    </dgm:pt>
    <dgm:pt modelId="{54BE0137-D751-4B20-A689-ACC489E23CEF}" type="pres">
      <dgm:prSet presAssocID="{E4B32197-345F-4E84-ABE4-A74F6075B665}" presName="bgRect" presStyleLbl="bgShp" presStyleIdx="3" presStyleCnt="4"/>
      <dgm:spPr/>
    </dgm:pt>
    <dgm:pt modelId="{B1C02D28-D38C-4B06-8132-E91C7929075E}" type="pres">
      <dgm:prSet presAssocID="{E4B32197-345F-4E84-ABE4-A74F6075B66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DB04AD02-E6C7-4C8A-8F87-B4B43645EB4F}" type="pres">
      <dgm:prSet presAssocID="{E4B32197-345F-4E84-ABE4-A74F6075B665}" presName="spaceRect" presStyleCnt="0"/>
      <dgm:spPr/>
    </dgm:pt>
    <dgm:pt modelId="{82903365-F600-4BE8-88BD-A2B81BDB53DD}" type="pres">
      <dgm:prSet presAssocID="{E4B32197-345F-4E84-ABE4-A74F6075B665}" presName="parTx" presStyleLbl="revTx" presStyleIdx="3" presStyleCnt="4">
        <dgm:presLayoutVars>
          <dgm:chMax val="0"/>
          <dgm:chPref val="0"/>
        </dgm:presLayoutVars>
      </dgm:prSet>
      <dgm:spPr/>
    </dgm:pt>
  </dgm:ptLst>
  <dgm:cxnLst>
    <dgm:cxn modelId="{202EB604-D8FA-4873-8075-C8797AA2F0D0}" srcId="{BEB215B3-9A56-4C11-ADF5-F82CD4DFB918}" destId="{99CD4BDF-4C31-4A3F-99A6-E2DDB1A9A52D}" srcOrd="1" destOrd="0" parTransId="{3D35B5BD-87BA-43B0-9CF9-9FC5A3DC682B}" sibTransId="{AA31C59B-54B5-47D7-A202-177B1E46AD83}"/>
    <dgm:cxn modelId="{A5F67D16-C18A-4B45-9FE5-2A500376F455}" type="presOf" srcId="{EE7E06DB-8DEC-4B6A-8749-8D2C5CAC2565}" destId="{28402318-7D0C-4B39-A47A-DB91247F5C70}" srcOrd="0" destOrd="0" presId="urn:microsoft.com/office/officeart/2018/2/layout/IconVerticalSolidList"/>
    <dgm:cxn modelId="{3EF2A165-828F-4DA3-BF92-423F26C34FFE}" type="presOf" srcId="{BEB215B3-9A56-4C11-ADF5-F82CD4DFB918}" destId="{59DD877D-EB3F-407D-85E5-22797255C404}" srcOrd="0" destOrd="0" presId="urn:microsoft.com/office/officeart/2018/2/layout/IconVerticalSolidList"/>
    <dgm:cxn modelId="{506AC266-47CD-4A98-813A-B45004F47384}" srcId="{BEB215B3-9A56-4C11-ADF5-F82CD4DFB918}" destId="{88A1C3EC-DA3F-45F7-9781-D7FBE0BEBDAD}" srcOrd="0" destOrd="0" parTransId="{457D9DE5-689F-40F6-8FAB-0CF256BBB1E1}" sibTransId="{F119899F-28CE-4E78-8110-F0E36529525B}"/>
    <dgm:cxn modelId="{7B7AC84C-12D1-4C2B-A192-C4A53F571D7C}" type="presOf" srcId="{E4B32197-345F-4E84-ABE4-A74F6075B665}" destId="{82903365-F600-4BE8-88BD-A2B81BDB53DD}" srcOrd="0" destOrd="0" presId="urn:microsoft.com/office/officeart/2018/2/layout/IconVerticalSolidList"/>
    <dgm:cxn modelId="{CDFCAA87-8183-4109-86C0-C7EF4105C989}" type="presOf" srcId="{88A1C3EC-DA3F-45F7-9781-D7FBE0BEBDAD}" destId="{4007FADF-306E-4A88-9FB9-7ACDBB9EBCA6}" srcOrd="0" destOrd="0" presId="urn:microsoft.com/office/officeart/2018/2/layout/IconVerticalSolidList"/>
    <dgm:cxn modelId="{376F6F8E-61FF-4CEA-A82B-1627328C675F}" type="presOf" srcId="{99CD4BDF-4C31-4A3F-99A6-E2DDB1A9A52D}" destId="{C8CE78A0-6941-48F3-92BB-091C13D0B59A}" srcOrd="0" destOrd="0" presId="urn:microsoft.com/office/officeart/2018/2/layout/IconVerticalSolidList"/>
    <dgm:cxn modelId="{FB4DE1F0-E02D-4447-AABB-FB90F08728E2}" srcId="{BEB215B3-9A56-4C11-ADF5-F82CD4DFB918}" destId="{E4B32197-345F-4E84-ABE4-A74F6075B665}" srcOrd="3" destOrd="0" parTransId="{D017A789-E325-4F3D-B090-2DD965B4B7A9}" sibTransId="{C9ABD5CD-94E7-428F-9259-085FD7B1AA0E}"/>
    <dgm:cxn modelId="{C36233FE-8379-42E8-ADE1-5FD956456936}" srcId="{BEB215B3-9A56-4C11-ADF5-F82CD4DFB918}" destId="{EE7E06DB-8DEC-4B6A-8749-8D2C5CAC2565}" srcOrd="2" destOrd="0" parTransId="{60549593-2B82-4053-ABAC-263E34ED4F35}" sibTransId="{C643D662-BA53-42B5-AD4D-5E07869582D2}"/>
    <dgm:cxn modelId="{36E3978B-16C5-4112-85D7-54277A36F2C9}" type="presParOf" srcId="{59DD877D-EB3F-407D-85E5-22797255C404}" destId="{0CEC6A3C-0D09-40E6-876B-75D5A80C08CF}" srcOrd="0" destOrd="0" presId="urn:microsoft.com/office/officeart/2018/2/layout/IconVerticalSolidList"/>
    <dgm:cxn modelId="{22D5B84E-D00F-4E47-B962-A6F0B22139AA}" type="presParOf" srcId="{0CEC6A3C-0D09-40E6-876B-75D5A80C08CF}" destId="{88D704BB-3BB2-4EB7-9A1F-8D81FC626D7E}" srcOrd="0" destOrd="0" presId="urn:microsoft.com/office/officeart/2018/2/layout/IconVerticalSolidList"/>
    <dgm:cxn modelId="{73BB2207-F5CD-4042-91C7-3C7DEF75BE7C}" type="presParOf" srcId="{0CEC6A3C-0D09-40E6-876B-75D5A80C08CF}" destId="{B1968D47-0F70-4E4F-92C4-04DD9FE1CB70}" srcOrd="1" destOrd="0" presId="urn:microsoft.com/office/officeart/2018/2/layout/IconVerticalSolidList"/>
    <dgm:cxn modelId="{9AC02C36-21E5-43DE-9BDA-778A73BA9D03}" type="presParOf" srcId="{0CEC6A3C-0D09-40E6-876B-75D5A80C08CF}" destId="{9E049E57-3848-4B61-957A-8B14055C31F6}" srcOrd="2" destOrd="0" presId="urn:microsoft.com/office/officeart/2018/2/layout/IconVerticalSolidList"/>
    <dgm:cxn modelId="{36C301A5-361F-4E08-945A-006674671858}" type="presParOf" srcId="{0CEC6A3C-0D09-40E6-876B-75D5A80C08CF}" destId="{4007FADF-306E-4A88-9FB9-7ACDBB9EBCA6}" srcOrd="3" destOrd="0" presId="urn:microsoft.com/office/officeart/2018/2/layout/IconVerticalSolidList"/>
    <dgm:cxn modelId="{AF73B682-2CB8-4FC5-8E7A-B90759B90EEA}" type="presParOf" srcId="{59DD877D-EB3F-407D-85E5-22797255C404}" destId="{D9E3BB10-2FCC-4E63-BB43-4503ABAC6AAA}" srcOrd="1" destOrd="0" presId="urn:microsoft.com/office/officeart/2018/2/layout/IconVerticalSolidList"/>
    <dgm:cxn modelId="{F1CA5A0A-5C6E-40F9-9007-4B210ADD81B1}" type="presParOf" srcId="{59DD877D-EB3F-407D-85E5-22797255C404}" destId="{C2718873-22E8-4C9D-BFB3-541296CCE1EB}" srcOrd="2" destOrd="0" presId="urn:microsoft.com/office/officeart/2018/2/layout/IconVerticalSolidList"/>
    <dgm:cxn modelId="{846A60AF-BFAA-4FAE-AF9A-20632A41B507}" type="presParOf" srcId="{C2718873-22E8-4C9D-BFB3-541296CCE1EB}" destId="{BEAB97D4-094A-4453-BF1E-AB8A7A5A57E7}" srcOrd="0" destOrd="0" presId="urn:microsoft.com/office/officeart/2018/2/layout/IconVerticalSolidList"/>
    <dgm:cxn modelId="{3B70FDE1-5E97-4D2A-9335-541C6BEF0493}" type="presParOf" srcId="{C2718873-22E8-4C9D-BFB3-541296CCE1EB}" destId="{554DE959-DC05-4CB3-A5E1-55B5C1697B2E}" srcOrd="1" destOrd="0" presId="urn:microsoft.com/office/officeart/2018/2/layout/IconVerticalSolidList"/>
    <dgm:cxn modelId="{2A98D60F-7A83-4230-92DA-DA6E1060B91A}" type="presParOf" srcId="{C2718873-22E8-4C9D-BFB3-541296CCE1EB}" destId="{6F52DE27-4110-40E8-95B6-1E3E29C1D71D}" srcOrd="2" destOrd="0" presId="urn:microsoft.com/office/officeart/2018/2/layout/IconVerticalSolidList"/>
    <dgm:cxn modelId="{D18345FE-B062-4B58-9338-7CDEF6CF2396}" type="presParOf" srcId="{C2718873-22E8-4C9D-BFB3-541296CCE1EB}" destId="{C8CE78A0-6941-48F3-92BB-091C13D0B59A}" srcOrd="3" destOrd="0" presId="urn:microsoft.com/office/officeart/2018/2/layout/IconVerticalSolidList"/>
    <dgm:cxn modelId="{C1F72C81-5205-41C9-8AA3-64A4A4DB7B44}" type="presParOf" srcId="{59DD877D-EB3F-407D-85E5-22797255C404}" destId="{797E60B3-7ADF-4892-9920-230AC2BE7C51}" srcOrd="3" destOrd="0" presId="urn:microsoft.com/office/officeart/2018/2/layout/IconVerticalSolidList"/>
    <dgm:cxn modelId="{CC0DB5FD-A7BB-4BE8-9238-FF11848B16AB}" type="presParOf" srcId="{59DD877D-EB3F-407D-85E5-22797255C404}" destId="{107DC648-0AFA-480B-8EF3-6DC2D9121EDB}" srcOrd="4" destOrd="0" presId="urn:microsoft.com/office/officeart/2018/2/layout/IconVerticalSolidList"/>
    <dgm:cxn modelId="{10ADAE65-70B9-42F3-BC47-A01FA4B8BD7A}" type="presParOf" srcId="{107DC648-0AFA-480B-8EF3-6DC2D9121EDB}" destId="{1FE077B5-3E01-4D54-B37A-D35ED06E6536}" srcOrd="0" destOrd="0" presId="urn:microsoft.com/office/officeart/2018/2/layout/IconVerticalSolidList"/>
    <dgm:cxn modelId="{25EF8C3D-237A-4A8E-9163-AE1A709F20DB}" type="presParOf" srcId="{107DC648-0AFA-480B-8EF3-6DC2D9121EDB}" destId="{A47B8B11-F3A6-41D3-BA12-8F4380183DEB}" srcOrd="1" destOrd="0" presId="urn:microsoft.com/office/officeart/2018/2/layout/IconVerticalSolidList"/>
    <dgm:cxn modelId="{CF439170-609A-4C2A-BA84-01A08797A9DC}" type="presParOf" srcId="{107DC648-0AFA-480B-8EF3-6DC2D9121EDB}" destId="{67523D10-85C2-4FF8-8E57-857A916734B6}" srcOrd="2" destOrd="0" presId="urn:microsoft.com/office/officeart/2018/2/layout/IconVerticalSolidList"/>
    <dgm:cxn modelId="{B9672C47-1B04-4F45-A604-A246318D9B80}" type="presParOf" srcId="{107DC648-0AFA-480B-8EF3-6DC2D9121EDB}" destId="{28402318-7D0C-4B39-A47A-DB91247F5C70}" srcOrd="3" destOrd="0" presId="urn:microsoft.com/office/officeart/2018/2/layout/IconVerticalSolidList"/>
    <dgm:cxn modelId="{D035E2DA-6008-4781-9885-71B5A920CB37}" type="presParOf" srcId="{59DD877D-EB3F-407D-85E5-22797255C404}" destId="{AB974673-AC18-46A2-8B84-34E2F7B7D45D}" srcOrd="5" destOrd="0" presId="urn:microsoft.com/office/officeart/2018/2/layout/IconVerticalSolidList"/>
    <dgm:cxn modelId="{DF5954F8-622E-4D64-8ECF-5E717D1878BA}" type="presParOf" srcId="{59DD877D-EB3F-407D-85E5-22797255C404}" destId="{023CE299-4451-43D6-AE3B-0C79D16823C7}" srcOrd="6" destOrd="0" presId="urn:microsoft.com/office/officeart/2018/2/layout/IconVerticalSolidList"/>
    <dgm:cxn modelId="{EF43B4AD-9505-45AB-9B80-1B79129F915F}" type="presParOf" srcId="{023CE299-4451-43D6-AE3B-0C79D16823C7}" destId="{54BE0137-D751-4B20-A689-ACC489E23CEF}" srcOrd="0" destOrd="0" presId="urn:microsoft.com/office/officeart/2018/2/layout/IconVerticalSolidList"/>
    <dgm:cxn modelId="{117D900B-B49E-4ABD-B0CF-A650D955CACD}" type="presParOf" srcId="{023CE299-4451-43D6-AE3B-0C79D16823C7}" destId="{B1C02D28-D38C-4B06-8132-E91C7929075E}" srcOrd="1" destOrd="0" presId="urn:microsoft.com/office/officeart/2018/2/layout/IconVerticalSolidList"/>
    <dgm:cxn modelId="{F1EADFE9-B366-4399-8306-C2A731B01405}" type="presParOf" srcId="{023CE299-4451-43D6-AE3B-0C79D16823C7}" destId="{DB04AD02-E6C7-4C8A-8F87-B4B43645EB4F}" srcOrd="2" destOrd="0" presId="urn:microsoft.com/office/officeart/2018/2/layout/IconVerticalSolidList"/>
    <dgm:cxn modelId="{333AB72D-18F2-4DAF-9A68-EF441C3F5DDC}" type="presParOf" srcId="{023CE299-4451-43D6-AE3B-0C79D16823C7}" destId="{82903365-F600-4BE8-88BD-A2B81BDB53D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BE3FDD-D4C4-427A-B518-151A1B2F6948}" type="doc">
      <dgm:prSet loTypeId="urn:microsoft.com/office/officeart/2005/8/layout/radial4" loCatId="relationship" qsTypeId="urn:microsoft.com/office/officeart/2005/8/quickstyle/simple1" qsCatId="simple" csTypeId="urn:microsoft.com/office/officeart/2005/8/colors/accent3_2" csCatId="accent3" phldr="1"/>
      <dgm:spPr/>
      <dgm:t>
        <a:bodyPr/>
        <a:lstStyle/>
        <a:p>
          <a:endParaRPr lang="en-US"/>
        </a:p>
      </dgm:t>
    </dgm:pt>
    <dgm:pt modelId="{A9467029-3085-471C-8DC3-90B210BD1C92}">
      <dgm:prSet phldrT="[Text]"/>
      <dgm:spPr/>
      <dgm:t>
        <a:bodyPr/>
        <a:lstStyle/>
        <a:p>
          <a:r>
            <a:rPr lang="en-US" dirty="0"/>
            <a:t>Total $ Available for TIF per year</a:t>
          </a:r>
        </a:p>
      </dgm:t>
    </dgm:pt>
    <dgm:pt modelId="{FE203B68-DC83-4C7E-9452-7AF0561B8051}" type="parTrans" cxnId="{8FC9DB04-B601-468F-BF30-989E9C93F306}">
      <dgm:prSet/>
      <dgm:spPr/>
      <dgm:t>
        <a:bodyPr/>
        <a:lstStyle/>
        <a:p>
          <a:endParaRPr lang="en-US"/>
        </a:p>
      </dgm:t>
    </dgm:pt>
    <dgm:pt modelId="{25BD585C-8D20-4BA8-A8C9-C4BF4697EB5E}" type="sibTrans" cxnId="{8FC9DB04-B601-468F-BF30-989E9C93F306}">
      <dgm:prSet/>
      <dgm:spPr/>
      <dgm:t>
        <a:bodyPr/>
        <a:lstStyle/>
        <a:p>
          <a:endParaRPr lang="en-US"/>
        </a:p>
      </dgm:t>
    </dgm:pt>
    <dgm:pt modelId="{D7F6E053-3080-4CCB-ACFD-CF11831A9D0C}">
      <dgm:prSet phldrT="[Text]"/>
      <dgm:spPr/>
      <dgm:t>
        <a:bodyPr/>
        <a:lstStyle/>
        <a:p>
          <a:r>
            <a:rPr lang="en-US" dirty="0"/>
            <a:t>County</a:t>
          </a:r>
        </a:p>
      </dgm:t>
    </dgm:pt>
    <dgm:pt modelId="{6C637D67-1BF9-40F4-859F-4DA41A118EFE}" type="parTrans" cxnId="{D162CF52-A0A6-4805-A04B-F0D5564B7B18}">
      <dgm:prSet/>
      <dgm:spPr/>
      <dgm:t>
        <a:bodyPr/>
        <a:lstStyle/>
        <a:p>
          <a:endParaRPr lang="en-US"/>
        </a:p>
      </dgm:t>
    </dgm:pt>
    <dgm:pt modelId="{AD88A210-509A-427E-A9A1-5ED8E25A9D63}" type="sibTrans" cxnId="{D162CF52-A0A6-4805-A04B-F0D5564B7B18}">
      <dgm:prSet/>
      <dgm:spPr/>
      <dgm:t>
        <a:bodyPr/>
        <a:lstStyle/>
        <a:p>
          <a:endParaRPr lang="en-US"/>
        </a:p>
      </dgm:t>
    </dgm:pt>
    <dgm:pt modelId="{C485DF85-0ED3-4A9C-A1B0-A15B14F91C04}">
      <dgm:prSet phldrT="[Text]"/>
      <dgm:spPr/>
      <dgm:t>
        <a:bodyPr/>
        <a:lstStyle/>
        <a:p>
          <a:r>
            <a:rPr lang="en-US" dirty="0"/>
            <a:t>School</a:t>
          </a:r>
        </a:p>
      </dgm:t>
    </dgm:pt>
    <dgm:pt modelId="{C58FA963-04AB-42E9-9589-E1F54EA71171}" type="parTrans" cxnId="{DA8FEC9E-0DAF-448D-A3F6-1034D20E8B40}">
      <dgm:prSet/>
      <dgm:spPr/>
      <dgm:t>
        <a:bodyPr/>
        <a:lstStyle/>
        <a:p>
          <a:endParaRPr lang="en-US"/>
        </a:p>
      </dgm:t>
    </dgm:pt>
    <dgm:pt modelId="{0CFDB53D-B289-499C-A146-AB67BCEDD360}" type="sibTrans" cxnId="{DA8FEC9E-0DAF-448D-A3F6-1034D20E8B40}">
      <dgm:prSet/>
      <dgm:spPr/>
      <dgm:t>
        <a:bodyPr/>
        <a:lstStyle/>
        <a:p>
          <a:endParaRPr lang="en-US"/>
        </a:p>
      </dgm:t>
    </dgm:pt>
    <dgm:pt modelId="{D19BD7D6-5C84-4CD6-BF87-085685EE9654}">
      <dgm:prSet phldrT="[Text]"/>
      <dgm:spPr/>
      <dgm:t>
        <a:bodyPr/>
        <a:lstStyle/>
        <a:p>
          <a:r>
            <a:rPr lang="en-US" dirty="0"/>
            <a:t>NRD</a:t>
          </a:r>
        </a:p>
      </dgm:t>
    </dgm:pt>
    <dgm:pt modelId="{11CDFEB8-DE7B-4A4C-BD42-B9FBAD15CDC7}" type="parTrans" cxnId="{67A53BEE-9D70-4875-894E-4765869BA5CC}">
      <dgm:prSet/>
      <dgm:spPr/>
      <dgm:t>
        <a:bodyPr/>
        <a:lstStyle/>
        <a:p>
          <a:endParaRPr lang="en-US"/>
        </a:p>
      </dgm:t>
    </dgm:pt>
    <dgm:pt modelId="{6E2DF82E-80EE-4D2C-8C93-5A6A60F7D4FD}" type="sibTrans" cxnId="{67A53BEE-9D70-4875-894E-4765869BA5CC}">
      <dgm:prSet/>
      <dgm:spPr/>
      <dgm:t>
        <a:bodyPr/>
        <a:lstStyle/>
        <a:p>
          <a:endParaRPr lang="en-US"/>
        </a:p>
      </dgm:t>
    </dgm:pt>
    <dgm:pt modelId="{635CFA48-306F-4E00-B706-020E832D82AB}">
      <dgm:prSet phldrT="[Text]"/>
      <dgm:spPr/>
      <dgm:t>
        <a:bodyPr/>
        <a:lstStyle/>
        <a:p>
          <a:r>
            <a:rPr lang="en-US" dirty="0"/>
            <a:t>City</a:t>
          </a:r>
        </a:p>
      </dgm:t>
    </dgm:pt>
    <dgm:pt modelId="{9AAE148A-551C-443C-AC9F-F2DC52FD508C}" type="parTrans" cxnId="{2A1A3FC1-3417-4F47-9D7B-65D969916EF8}">
      <dgm:prSet/>
      <dgm:spPr/>
      <dgm:t>
        <a:bodyPr/>
        <a:lstStyle/>
        <a:p>
          <a:endParaRPr lang="en-US"/>
        </a:p>
      </dgm:t>
    </dgm:pt>
    <dgm:pt modelId="{DC2D80DB-F55A-4A94-BE1F-5A1723230A3B}" type="sibTrans" cxnId="{2A1A3FC1-3417-4F47-9D7B-65D969916EF8}">
      <dgm:prSet/>
      <dgm:spPr/>
      <dgm:t>
        <a:bodyPr/>
        <a:lstStyle/>
        <a:p>
          <a:endParaRPr lang="en-US"/>
        </a:p>
      </dgm:t>
    </dgm:pt>
    <dgm:pt modelId="{915FF226-73EE-4AB6-8BA8-8DF7DAD0DB07}">
      <dgm:prSet phldrT="[Text]"/>
      <dgm:spPr/>
      <dgm:t>
        <a:bodyPr/>
        <a:lstStyle/>
        <a:p>
          <a:r>
            <a:rPr lang="en-US" dirty="0"/>
            <a:t>Airport</a:t>
          </a:r>
        </a:p>
      </dgm:t>
    </dgm:pt>
    <dgm:pt modelId="{A833530F-44F4-4838-8998-72FB5800A0D8}" type="parTrans" cxnId="{1ABE4D47-AD65-43C9-97C0-26F853B32C07}">
      <dgm:prSet/>
      <dgm:spPr/>
      <dgm:t>
        <a:bodyPr/>
        <a:lstStyle/>
        <a:p>
          <a:endParaRPr lang="en-US"/>
        </a:p>
      </dgm:t>
    </dgm:pt>
    <dgm:pt modelId="{310E640A-B92D-4DFC-9925-5E5FAF5DFE78}" type="sibTrans" cxnId="{1ABE4D47-AD65-43C9-97C0-26F853B32C07}">
      <dgm:prSet/>
      <dgm:spPr/>
      <dgm:t>
        <a:bodyPr/>
        <a:lstStyle/>
        <a:p>
          <a:endParaRPr lang="en-US"/>
        </a:p>
      </dgm:t>
    </dgm:pt>
    <dgm:pt modelId="{86E8905A-92BF-4464-9D0A-E39DE9C7BF43}">
      <dgm:prSet phldrT="[Text]"/>
      <dgm:spPr/>
      <dgm:t>
        <a:bodyPr/>
        <a:lstStyle/>
        <a:p>
          <a:r>
            <a:rPr lang="en-US" dirty="0"/>
            <a:t>ESU</a:t>
          </a:r>
        </a:p>
      </dgm:t>
    </dgm:pt>
    <dgm:pt modelId="{FC83C63B-9713-42E4-BA18-DE56DAE7DCCF}" type="parTrans" cxnId="{DF2D80D2-3532-44F6-907C-D59A6FBC1B4C}">
      <dgm:prSet/>
      <dgm:spPr/>
      <dgm:t>
        <a:bodyPr/>
        <a:lstStyle/>
        <a:p>
          <a:endParaRPr lang="en-US"/>
        </a:p>
      </dgm:t>
    </dgm:pt>
    <dgm:pt modelId="{C47C858D-6539-4230-9697-1F0A9DD2C85F}" type="sibTrans" cxnId="{DF2D80D2-3532-44F6-907C-D59A6FBC1B4C}">
      <dgm:prSet/>
      <dgm:spPr/>
      <dgm:t>
        <a:bodyPr/>
        <a:lstStyle/>
        <a:p>
          <a:endParaRPr lang="en-US"/>
        </a:p>
      </dgm:t>
    </dgm:pt>
    <dgm:pt modelId="{0BB6E251-05D6-4CC4-A1EC-3AE48DB6BEB4}">
      <dgm:prSet phldrT="[Text]"/>
      <dgm:spPr/>
      <dgm:t>
        <a:bodyPr/>
        <a:lstStyle/>
        <a:p>
          <a:r>
            <a:rPr lang="en-US" dirty="0"/>
            <a:t>Community College</a:t>
          </a:r>
        </a:p>
      </dgm:t>
    </dgm:pt>
    <dgm:pt modelId="{9E505C54-A38C-44F0-855C-03152303ECD6}" type="parTrans" cxnId="{E2D54F77-EE12-40A7-82A1-C21F0A1A457E}">
      <dgm:prSet/>
      <dgm:spPr/>
      <dgm:t>
        <a:bodyPr/>
        <a:lstStyle/>
        <a:p>
          <a:endParaRPr lang="en-US"/>
        </a:p>
      </dgm:t>
    </dgm:pt>
    <dgm:pt modelId="{785EC6EF-59B1-4061-850B-2C8A9BB58D78}" type="sibTrans" cxnId="{E2D54F77-EE12-40A7-82A1-C21F0A1A457E}">
      <dgm:prSet/>
      <dgm:spPr/>
      <dgm:t>
        <a:bodyPr/>
        <a:lstStyle/>
        <a:p>
          <a:endParaRPr lang="en-US"/>
        </a:p>
      </dgm:t>
    </dgm:pt>
    <dgm:pt modelId="{CB3D9B65-030D-4132-ABB3-1A04DF1393C0}" type="pres">
      <dgm:prSet presAssocID="{7ABE3FDD-D4C4-427A-B518-151A1B2F6948}" presName="cycle" presStyleCnt="0">
        <dgm:presLayoutVars>
          <dgm:chMax val="1"/>
          <dgm:dir/>
          <dgm:animLvl val="ctr"/>
          <dgm:resizeHandles val="exact"/>
        </dgm:presLayoutVars>
      </dgm:prSet>
      <dgm:spPr/>
    </dgm:pt>
    <dgm:pt modelId="{CB342D7C-03E5-488A-8486-AE8A95E0658F}" type="pres">
      <dgm:prSet presAssocID="{A9467029-3085-471C-8DC3-90B210BD1C92}" presName="centerShape" presStyleLbl="node0" presStyleIdx="0" presStyleCnt="1"/>
      <dgm:spPr/>
    </dgm:pt>
    <dgm:pt modelId="{378A821B-0FC9-4657-B45E-7A7DF91AF726}" type="pres">
      <dgm:prSet presAssocID="{6C637D67-1BF9-40F4-859F-4DA41A118EFE}" presName="parTrans" presStyleLbl="bgSibTrans2D1" presStyleIdx="0" presStyleCnt="7"/>
      <dgm:spPr/>
    </dgm:pt>
    <dgm:pt modelId="{B2458DD5-6FE1-40E0-8674-5FD851D05573}" type="pres">
      <dgm:prSet presAssocID="{D7F6E053-3080-4CCB-ACFD-CF11831A9D0C}" presName="node" presStyleLbl="node1" presStyleIdx="0" presStyleCnt="7">
        <dgm:presLayoutVars>
          <dgm:bulletEnabled val="1"/>
        </dgm:presLayoutVars>
      </dgm:prSet>
      <dgm:spPr/>
    </dgm:pt>
    <dgm:pt modelId="{D4162A4A-4730-4450-9970-D1C717FA248C}" type="pres">
      <dgm:prSet presAssocID="{C58FA963-04AB-42E9-9589-E1F54EA71171}" presName="parTrans" presStyleLbl="bgSibTrans2D1" presStyleIdx="1" presStyleCnt="7"/>
      <dgm:spPr/>
    </dgm:pt>
    <dgm:pt modelId="{B5B287C6-318F-437B-B43D-D072D3B5223A}" type="pres">
      <dgm:prSet presAssocID="{C485DF85-0ED3-4A9C-A1B0-A15B14F91C04}" presName="node" presStyleLbl="node1" presStyleIdx="1" presStyleCnt="7">
        <dgm:presLayoutVars>
          <dgm:bulletEnabled val="1"/>
        </dgm:presLayoutVars>
      </dgm:prSet>
      <dgm:spPr/>
    </dgm:pt>
    <dgm:pt modelId="{D7E07987-54B0-4B61-9E6C-7D9C7AC5AD58}" type="pres">
      <dgm:prSet presAssocID="{11CDFEB8-DE7B-4A4C-BD42-B9FBAD15CDC7}" presName="parTrans" presStyleLbl="bgSibTrans2D1" presStyleIdx="2" presStyleCnt="7"/>
      <dgm:spPr/>
    </dgm:pt>
    <dgm:pt modelId="{DBF3D390-CD58-41D7-A5ED-BC5FCBE2E099}" type="pres">
      <dgm:prSet presAssocID="{D19BD7D6-5C84-4CD6-BF87-085685EE9654}" presName="node" presStyleLbl="node1" presStyleIdx="2" presStyleCnt="7">
        <dgm:presLayoutVars>
          <dgm:bulletEnabled val="1"/>
        </dgm:presLayoutVars>
      </dgm:prSet>
      <dgm:spPr/>
    </dgm:pt>
    <dgm:pt modelId="{2E1B8499-C7DE-45DE-9DE5-C9692B7E2208}" type="pres">
      <dgm:prSet presAssocID="{9AAE148A-551C-443C-AC9F-F2DC52FD508C}" presName="parTrans" presStyleLbl="bgSibTrans2D1" presStyleIdx="3" presStyleCnt="7"/>
      <dgm:spPr/>
    </dgm:pt>
    <dgm:pt modelId="{E7DE0E84-4C8C-4DB1-AD19-C8BD32261C1D}" type="pres">
      <dgm:prSet presAssocID="{635CFA48-306F-4E00-B706-020E832D82AB}" presName="node" presStyleLbl="node1" presStyleIdx="3" presStyleCnt="7">
        <dgm:presLayoutVars>
          <dgm:bulletEnabled val="1"/>
        </dgm:presLayoutVars>
      </dgm:prSet>
      <dgm:spPr/>
    </dgm:pt>
    <dgm:pt modelId="{BED4939D-84E2-43EC-B75D-F4119A5FE5A7}" type="pres">
      <dgm:prSet presAssocID="{A833530F-44F4-4838-8998-72FB5800A0D8}" presName="parTrans" presStyleLbl="bgSibTrans2D1" presStyleIdx="4" presStyleCnt="7"/>
      <dgm:spPr/>
    </dgm:pt>
    <dgm:pt modelId="{803EBF33-BEDA-4F8C-9B80-C6CF337DCCCC}" type="pres">
      <dgm:prSet presAssocID="{915FF226-73EE-4AB6-8BA8-8DF7DAD0DB07}" presName="node" presStyleLbl="node1" presStyleIdx="4" presStyleCnt="7">
        <dgm:presLayoutVars>
          <dgm:bulletEnabled val="1"/>
        </dgm:presLayoutVars>
      </dgm:prSet>
      <dgm:spPr/>
    </dgm:pt>
    <dgm:pt modelId="{7ED6932E-ADFD-465D-BE31-8E9E86473890}" type="pres">
      <dgm:prSet presAssocID="{FC83C63B-9713-42E4-BA18-DE56DAE7DCCF}" presName="parTrans" presStyleLbl="bgSibTrans2D1" presStyleIdx="5" presStyleCnt="7"/>
      <dgm:spPr/>
    </dgm:pt>
    <dgm:pt modelId="{495708B5-FFA4-4EF8-8F41-AF95FFF06695}" type="pres">
      <dgm:prSet presAssocID="{86E8905A-92BF-4464-9D0A-E39DE9C7BF43}" presName="node" presStyleLbl="node1" presStyleIdx="5" presStyleCnt="7">
        <dgm:presLayoutVars>
          <dgm:bulletEnabled val="1"/>
        </dgm:presLayoutVars>
      </dgm:prSet>
      <dgm:spPr/>
    </dgm:pt>
    <dgm:pt modelId="{FD346347-C83D-4421-B14F-00DE25ED3E37}" type="pres">
      <dgm:prSet presAssocID="{9E505C54-A38C-44F0-855C-03152303ECD6}" presName="parTrans" presStyleLbl="bgSibTrans2D1" presStyleIdx="6" presStyleCnt="7"/>
      <dgm:spPr/>
    </dgm:pt>
    <dgm:pt modelId="{389715E4-2A4D-4127-9976-2F54A71285FF}" type="pres">
      <dgm:prSet presAssocID="{0BB6E251-05D6-4CC4-A1EC-3AE48DB6BEB4}" presName="node" presStyleLbl="node1" presStyleIdx="6" presStyleCnt="7">
        <dgm:presLayoutVars>
          <dgm:bulletEnabled val="1"/>
        </dgm:presLayoutVars>
      </dgm:prSet>
      <dgm:spPr/>
    </dgm:pt>
  </dgm:ptLst>
  <dgm:cxnLst>
    <dgm:cxn modelId="{F2362B00-358C-46F4-95E8-B3EB9866136D}" type="presOf" srcId="{C58FA963-04AB-42E9-9589-E1F54EA71171}" destId="{D4162A4A-4730-4450-9970-D1C717FA248C}" srcOrd="0" destOrd="0" presId="urn:microsoft.com/office/officeart/2005/8/layout/radial4"/>
    <dgm:cxn modelId="{8FC9DB04-B601-468F-BF30-989E9C93F306}" srcId="{7ABE3FDD-D4C4-427A-B518-151A1B2F6948}" destId="{A9467029-3085-471C-8DC3-90B210BD1C92}" srcOrd="0" destOrd="0" parTransId="{FE203B68-DC83-4C7E-9452-7AF0561B8051}" sibTransId="{25BD585C-8D20-4BA8-A8C9-C4BF4697EB5E}"/>
    <dgm:cxn modelId="{77952606-1836-4AB9-BEDE-621B9F3CA97A}" type="presOf" srcId="{A9467029-3085-471C-8DC3-90B210BD1C92}" destId="{CB342D7C-03E5-488A-8486-AE8A95E0658F}" srcOrd="0" destOrd="0" presId="urn:microsoft.com/office/officeart/2005/8/layout/radial4"/>
    <dgm:cxn modelId="{9A23B616-36CA-47F5-90E6-4DF7FF13D438}" type="presOf" srcId="{FC83C63B-9713-42E4-BA18-DE56DAE7DCCF}" destId="{7ED6932E-ADFD-465D-BE31-8E9E86473890}" srcOrd="0" destOrd="0" presId="urn:microsoft.com/office/officeart/2005/8/layout/radial4"/>
    <dgm:cxn modelId="{AFD07130-C92F-466B-BAD2-E5BCFC5DB45F}" type="presOf" srcId="{C485DF85-0ED3-4A9C-A1B0-A15B14F91C04}" destId="{B5B287C6-318F-437B-B43D-D072D3B5223A}" srcOrd="0" destOrd="0" presId="urn:microsoft.com/office/officeart/2005/8/layout/radial4"/>
    <dgm:cxn modelId="{050B7041-6D63-4D90-99C1-25FFDABB82DC}" type="presOf" srcId="{86E8905A-92BF-4464-9D0A-E39DE9C7BF43}" destId="{495708B5-FFA4-4EF8-8F41-AF95FFF06695}" srcOrd="0" destOrd="0" presId="urn:microsoft.com/office/officeart/2005/8/layout/radial4"/>
    <dgm:cxn modelId="{1ABE4D47-AD65-43C9-97C0-26F853B32C07}" srcId="{A9467029-3085-471C-8DC3-90B210BD1C92}" destId="{915FF226-73EE-4AB6-8BA8-8DF7DAD0DB07}" srcOrd="4" destOrd="0" parTransId="{A833530F-44F4-4838-8998-72FB5800A0D8}" sibTransId="{310E640A-B92D-4DFC-9925-5E5FAF5DFE78}"/>
    <dgm:cxn modelId="{D162CF52-A0A6-4805-A04B-F0D5564B7B18}" srcId="{A9467029-3085-471C-8DC3-90B210BD1C92}" destId="{D7F6E053-3080-4CCB-ACFD-CF11831A9D0C}" srcOrd="0" destOrd="0" parTransId="{6C637D67-1BF9-40F4-859F-4DA41A118EFE}" sibTransId="{AD88A210-509A-427E-A9A1-5ED8E25A9D63}"/>
    <dgm:cxn modelId="{D2470D73-C454-49C6-A349-6D9987585C26}" type="presOf" srcId="{915FF226-73EE-4AB6-8BA8-8DF7DAD0DB07}" destId="{803EBF33-BEDA-4F8C-9B80-C6CF337DCCCC}" srcOrd="0" destOrd="0" presId="urn:microsoft.com/office/officeart/2005/8/layout/radial4"/>
    <dgm:cxn modelId="{23B38074-7FF8-4834-AAA5-53C703CC4B27}" type="presOf" srcId="{6C637D67-1BF9-40F4-859F-4DA41A118EFE}" destId="{378A821B-0FC9-4657-B45E-7A7DF91AF726}" srcOrd="0" destOrd="0" presId="urn:microsoft.com/office/officeart/2005/8/layout/radial4"/>
    <dgm:cxn modelId="{E2D54F77-EE12-40A7-82A1-C21F0A1A457E}" srcId="{A9467029-3085-471C-8DC3-90B210BD1C92}" destId="{0BB6E251-05D6-4CC4-A1EC-3AE48DB6BEB4}" srcOrd="6" destOrd="0" parTransId="{9E505C54-A38C-44F0-855C-03152303ECD6}" sibTransId="{785EC6EF-59B1-4061-850B-2C8A9BB58D78}"/>
    <dgm:cxn modelId="{5B4C267E-FFB4-4ADF-B95A-2459D9DB1B11}" type="presOf" srcId="{0BB6E251-05D6-4CC4-A1EC-3AE48DB6BEB4}" destId="{389715E4-2A4D-4127-9976-2F54A71285FF}" srcOrd="0" destOrd="0" presId="urn:microsoft.com/office/officeart/2005/8/layout/radial4"/>
    <dgm:cxn modelId="{44C95688-234A-41CB-9F78-C642EC61A2F4}" type="presOf" srcId="{9AAE148A-551C-443C-AC9F-F2DC52FD508C}" destId="{2E1B8499-C7DE-45DE-9DE5-C9692B7E2208}" srcOrd="0" destOrd="0" presId="urn:microsoft.com/office/officeart/2005/8/layout/radial4"/>
    <dgm:cxn modelId="{DE080499-F127-4307-B9DD-CB52F4711652}" type="presOf" srcId="{635CFA48-306F-4E00-B706-020E832D82AB}" destId="{E7DE0E84-4C8C-4DB1-AD19-C8BD32261C1D}" srcOrd="0" destOrd="0" presId="urn:microsoft.com/office/officeart/2005/8/layout/radial4"/>
    <dgm:cxn modelId="{DA8FEC9E-0DAF-448D-A3F6-1034D20E8B40}" srcId="{A9467029-3085-471C-8DC3-90B210BD1C92}" destId="{C485DF85-0ED3-4A9C-A1B0-A15B14F91C04}" srcOrd="1" destOrd="0" parTransId="{C58FA963-04AB-42E9-9589-E1F54EA71171}" sibTransId="{0CFDB53D-B289-499C-A146-AB67BCEDD360}"/>
    <dgm:cxn modelId="{B280E2A5-466C-46A0-945F-5285762D0B23}" type="presOf" srcId="{11CDFEB8-DE7B-4A4C-BD42-B9FBAD15CDC7}" destId="{D7E07987-54B0-4B61-9E6C-7D9C7AC5AD58}" srcOrd="0" destOrd="0" presId="urn:microsoft.com/office/officeart/2005/8/layout/radial4"/>
    <dgm:cxn modelId="{2B80EEB2-BC57-4298-870D-10F1D2082B9F}" type="presOf" srcId="{D7F6E053-3080-4CCB-ACFD-CF11831A9D0C}" destId="{B2458DD5-6FE1-40E0-8674-5FD851D05573}" srcOrd="0" destOrd="0" presId="urn:microsoft.com/office/officeart/2005/8/layout/radial4"/>
    <dgm:cxn modelId="{2A1A3FC1-3417-4F47-9D7B-65D969916EF8}" srcId="{A9467029-3085-471C-8DC3-90B210BD1C92}" destId="{635CFA48-306F-4E00-B706-020E832D82AB}" srcOrd="3" destOrd="0" parTransId="{9AAE148A-551C-443C-AC9F-F2DC52FD508C}" sibTransId="{DC2D80DB-F55A-4A94-BE1F-5A1723230A3B}"/>
    <dgm:cxn modelId="{54174BC2-1156-4CB9-92F5-0FEE723835B2}" type="presOf" srcId="{D19BD7D6-5C84-4CD6-BF87-085685EE9654}" destId="{DBF3D390-CD58-41D7-A5ED-BC5FCBE2E099}" srcOrd="0" destOrd="0" presId="urn:microsoft.com/office/officeart/2005/8/layout/radial4"/>
    <dgm:cxn modelId="{3B4BEBC5-77C4-41F6-AF6F-A0B619B3FE7D}" type="presOf" srcId="{A833530F-44F4-4838-8998-72FB5800A0D8}" destId="{BED4939D-84E2-43EC-B75D-F4119A5FE5A7}" srcOrd="0" destOrd="0" presId="urn:microsoft.com/office/officeart/2005/8/layout/radial4"/>
    <dgm:cxn modelId="{474308CF-CBAE-457A-8BF7-67EA86924634}" type="presOf" srcId="{7ABE3FDD-D4C4-427A-B518-151A1B2F6948}" destId="{CB3D9B65-030D-4132-ABB3-1A04DF1393C0}" srcOrd="0" destOrd="0" presId="urn:microsoft.com/office/officeart/2005/8/layout/radial4"/>
    <dgm:cxn modelId="{DF2D80D2-3532-44F6-907C-D59A6FBC1B4C}" srcId="{A9467029-3085-471C-8DC3-90B210BD1C92}" destId="{86E8905A-92BF-4464-9D0A-E39DE9C7BF43}" srcOrd="5" destOrd="0" parTransId="{FC83C63B-9713-42E4-BA18-DE56DAE7DCCF}" sibTransId="{C47C858D-6539-4230-9697-1F0A9DD2C85F}"/>
    <dgm:cxn modelId="{67A53BEE-9D70-4875-894E-4765869BA5CC}" srcId="{A9467029-3085-471C-8DC3-90B210BD1C92}" destId="{D19BD7D6-5C84-4CD6-BF87-085685EE9654}" srcOrd="2" destOrd="0" parTransId="{11CDFEB8-DE7B-4A4C-BD42-B9FBAD15CDC7}" sibTransId="{6E2DF82E-80EE-4D2C-8C93-5A6A60F7D4FD}"/>
    <dgm:cxn modelId="{E7DB9DFE-1F7A-4B44-A56F-56AC904E9260}" type="presOf" srcId="{9E505C54-A38C-44F0-855C-03152303ECD6}" destId="{FD346347-C83D-4421-B14F-00DE25ED3E37}" srcOrd="0" destOrd="0" presId="urn:microsoft.com/office/officeart/2005/8/layout/radial4"/>
    <dgm:cxn modelId="{24360720-9402-4940-AA9F-EBB33D239FB3}" type="presParOf" srcId="{CB3D9B65-030D-4132-ABB3-1A04DF1393C0}" destId="{CB342D7C-03E5-488A-8486-AE8A95E0658F}" srcOrd="0" destOrd="0" presId="urn:microsoft.com/office/officeart/2005/8/layout/radial4"/>
    <dgm:cxn modelId="{47551D94-CC1C-40E8-8E76-3004E84850AE}" type="presParOf" srcId="{CB3D9B65-030D-4132-ABB3-1A04DF1393C0}" destId="{378A821B-0FC9-4657-B45E-7A7DF91AF726}" srcOrd="1" destOrd="0" presId="urn:microsoft.com/office/officeart/2005/8/layout/radial4"/>
    <dgm:cxn modelId="{C4E00E9E-411C-457B-BDF2-7B96A8253D89}" type="presParOf" srcId="{CB3D9B65-030D-4132-ABB3-1A04DF1393C0}" destId="{B2458DD5-6FE1-40E0-8674-5FD851D05573}" srcOrd="2" destOrd="0" presId="urn:microsoft.com/office/officeart/2005/8/layout/radial4"/>
    <dgm:cxn modelId="{B72FE182-7C13-4606-87EE-32FFFD390ADB}" type="presParOf" srcId="{CB3D9B65-030D-4132-ABB3-1A04DF1393C0}" destId="{D4162A4A-4730-4450-9970-D1C717FA248C}" srcOrd="3" destOrd="0" presId="urn:microsoft.com/office/officeart/2005/8/layout/radial4"/>
    <dgm:cxn modelId="{55DAAACB-E4A2-46CA-B006-EAD194A363D2}" type="presParOf" srcId="{CB3D9B65-030D-4132-ABB3-1A04DF1393C0}" destId="{B5B287C6-318F-437B-B43D-D072D3B5223A}" srcOrd="4" destOrd="0" presId="urn:microsoft.com/office/officeart/2005/8/layout/radial4"/>
    <dgm:cxn modelId="{737AF41A-7E20-4405-97F1-11F580B8C3BE}" type="presParOf" srcId="{CB3D9B65-030D-4132-ABB3-1A04DF1393C0}" destId="{D7E07987-54B0-4B61-9E6C-7D9C7AC5AD58}" srcOrd="5" destOrd="0" presId="urn:microsoft.com/office/officeart/2005/8/layout/radial4"/>
    <dgm:cxn modelId="{B10EC5C5-9008-4439-8D40-4BA9C4E91F96}" type="presParOf" srcId="{CB3D9B65-030D-4132-ABB3-1A04DF1393C0}" destId="{DBF3D390-CD58-41D7-A5ED-BC5FCBE2E099}" srcOrd="6" destOrd="0" presId="urn:microsoft.com/office/officeart/2005/8/layout/radial4"/>
    <dgm:cxn modelId="{EEBA424B-33ED-4B49-AF4B-C92873F967C5}" type="presParOf" srcId="{CB3D9B65-030D-4132-ABB3-1A04DF1393C0}" destId="{2E1B8499-C7DE-45DE-9DE5-C9692B7E2208}" srcOrd="7" destOrd="0" presId="urn:microsoft.com/office/officeart/2005/8/layout/radial4"/>
    <dgm:cxn modelId="{D45233DB-D19E-4DC4-A242-8766BA464ABF}" type="presParOf" srcId="{CB3D9B65-030D-4132-ABB3-1A04DF1393C0}" destId="{E7DE0E84-4C8C-4DB1-AD19-C8BD32261C1D}" srcOrd="8" destOrd="0" presId="urn:microsoft.com/office/officeart/2005/8/layout/radial4"/>
    <dgm:cxn modelId="{E1CAAEC8-3F83-4BE6-81E2-2132948C059F}" type="presParOf" srcId="{CB3D9B65-030D-4132-ABB3-1A04DF1393C0}" destId="{BED4939D-84E2-43EC-B75D-F4119A5FE5A7}" srcOrd="9" destOrd="0" presId="urn:microsoft.com/office/officeart/2005/8/layout/radial4"/>
    <dgm:cxn modelId="{06FC7D02-103A-43D6-82B0-9DE94286A82D}" type="presParOf" srcId="{CB3D9B65-030D-4132-ABB3-1A04DF1393C0}" destId="{803EBF33-BEDA-4F8C-9B80-C6CF337DCCCC}" srcOrd="10" destOrd="0" presId="urn:microsoft.com/office/officeart/2005/8/layout/radial4"/>
    <dgm:cxn modelId="{C7BBCA96-876B-496D-91CC-52BAE2D52DCC}" type="presParOf" srcId="{CB3D9B65-030D-4132-ABB3-1A04DF1393C0}" destId="{7ED6932E-ADFD-465D-BE31-8E9E86473890}" srcOrd="11" destOrd="0" presId="urn:microsoft.com/office/officeart/2005/8/layout/radial4"/>
    <dgm:cxn modelId="{F634EA5C-E0BA-4AD4-B864-F1A0A61A5B36}" type="presParOf" srcId="{CB3D9B65-030D-4132-ABB3-1A04DF1393C0}" destId="{495708B5-FFA4-4EF8-8F41-AF95FFF06695}" srcOrd="12" destOrd="0" presId="urn:microsoft.com/office/officeart/2005/8/layout/radial4"/>
    <dgm:cxn modelId="{57082CCF-4793-43EF-B10A-5DF16CC0718C}" type="presParOf" srcId="{CB3D9B65-030D-4132-ABB3-1A04DF1393C0}" destId="{FD346347-C83D-4421-B14F-00DE25ED3E37}" srcOrd="13" destOrd="0" presId="urn:microsoft.com/office/officeart/2005/8/layout/radial4"/>
    <dgm:cxn modelId="{A6B4FD12-6219-4390-B7EC-F4F58329796E}" type="presParOf" srcId="{CB3D9B65-030D-4132-ABB3-1A04DF1393C0}" destId="{389715E4-2A4D-4127-9976-2F54A71285FF}"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878DE7-2286-447F-AA19-6FB4411D015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5FBE527-89AB-476A-9135-03FFE8302F4E}">
      <dgm:prSet/>
      <dgm:spPr/>
      <dgm:t>
        <a:bodyPr/>
        <a:lstStyle/>
        <a:p>
          <a:r>
            <a:rPr lang="en-US" dirty="0"/>
            <a:t>1. Who will make the decisions about TIF </a:t>
          </a:r>
          <a:r>
            <a:rPr lang="en-US" b="1" dirty="0">
              <a:solidFill>
                <a:srgbClr val="FF0000"/>
              </a:solidFill>
            </a:rPr>
            <a:t>in your community</a:t>
          </a:r>
          <a:r>
            <a:rPr lang="en-US" dirty="0"/>
            <a:t>?</a:t>
          </a:r>
        </a:p>
      </dgm:t>
    </dgm:pt>
    <dgm:pt modelId="{3A5A6E83-6C82-4D2A-8359-5F0AF31AC899}" type="parTrans" cxnId="{94630B6E-0E97-40FF-BCBD-0973E42BE086}">
      <dgm:prSet/>
      <dgm:spPr/>
      <dgm:t>
        <a:bodyPr/>
        <a:lstStyle/>
        <a:p>
          <a:endParaRPr lang="en-US"/>
        </a:p>
      </dgm:t>
    </dgm:pt>
    <dgm:pt modelId="{55CE5084-F463-44BA-B0F6-90AB415D2E39}" type="sibTrans" cxnId="{94630B6E-0E97-40FF-BCBD-0973E42BE086}">
      <dgm:prSet/>
      <dgm:spPr/>
      <dgm:t>
        <a:bodyPr/>
        <a:lstStyle/>
        <a:p>
          <a:endParaRPr lang="en-US"/>
        </a:p>
      </dgm:t>
    </dgm:pt>
    <dgm:pt modelId="{99E6472E-1EE6-4B72-8F8D-D9BDD9DF4852}">
      <dgm:prSet/>
      <dgm:spPr/>
      <dgm:t>
        <a:bodyPr/>
        <a:lstStyle/>
        <a:p>
          <a:r>
            <a:rPr lang="en-US" dirty="0"/>
            <a:t>2. What property </a:t>
          </a:r>
          <a:r>
            <a:rPr lang="en-US" b="1" dirty="0">
              <a:solidFill>
                <a:srgbClr val="FF0000"/>
              </a:solidFill>
            </a:rPr>
            <a:t>in your community </a:t>
          </a:r>
          <a:r>
            <a:rPr lang="en-US" dirty="0"/>
            <a:t>should be eligible for TIF?</a:t>
          </a:r>
        </a:p>
      </dgm:t>
    </dgm:pt>
    <dgm:pt modelId="{BCEF35FE-64D1-4072-B0B0-CA3DFDEA3DB2}" type="parTrans" cxnId="{08E623BB-751F-417D-B8A7-B31CF9144A72}">
      <dgm:prSet/>
      <dgm:spPr/>
      <dgm:t>
        <a:bodyPr/>
        <a:lstStyle/>
        <a:p>
          <a:endParaRPr lang="en-US"/>
        </a:p>
      </dgm:t>
    </dgm:pt>
    <dgm:pt modelId="{993372A4-8CE6-4613-B36D-6822F2F4E8A9}" type="sibTrans" cxnId="{08E623BB-751F-417D-B8A7-B31CF9144A72}">
      <dgm:prSet/>
      <dgm:spPr/>
      <dgm:t>
        <a:bodyPr/>
        <a:lstStyle/>
        <a:p>
          <a:endParaRPr lang="en-US"/>
        </a:p>
      </dgm:t>
    </dgm:pt>
    <dgm:pt modelId="{F034798C-FCBD-403A-9FD9-1DD1BF883125}">
      <dgm:prSet/>
      <dgm:spPr/>
      <dgm:t>
        <a:bodyPr/>
        <a:lstStyle/>
        <a:p>
          <a:r>
            <a:rPr lang="en-US" dirty="0"/>
            <a:t>3. What goals do you want to accomplish with the use of TIF </a:t>
          </a:r>
          <a:r>
            <a:rPr lang="en-US" b="1" dirty="0">
              <a:solidFill>
                <a:srgbClr val="FF0000"/>
              </a:solidFill>
            </a:rPr>
            <a:t>in your community</a:t>
          </a:r>
          <a:r>
            <a:rPr lang="en-US" dirty="0"/>
            <a:t>?</a:t>
          </a:r>
        </a:p>
      </dgm:t>
    </dgm:pt>
    <dgm:pt modelId="{6B821C3B-485B-464F-83D9-4FE0AED66C14}" type="parTrans" cxnId="{42288620-9F3F-4D38-BD6B-409D7B6E18E1}">
      <dgm:prSet/>
      <dgm:spPr/>
      <dgm:t>
        <a:bodyPr/>
        <a:lstStyle/>
        <a:p>
          <a:endParaRPr lang="en-US"/>
        </a:p>
      </dgm:t>
    </dgm:pt>
    <dgm:pt modelId="{75B9FE8A-B0D1-4B1D-84A0-A6FF51678E96}" type="sibTrans" cxnId="{42288620-9F3F-4D38-BD6B-409D7B6E18E1}">
      <dgm:prSet/>
      <dgm:spPr/>
      <dgm:t>
        <a:bodyPr/>
        <a:lstStyle/>
        <a:p>
          <a:endParaRPr lang="en-US"/>
        </a:p>
      </dgm:t>
    </dgm:pt>
    <dgm:pt modelId="{BB37D25A-EB7D-4E3A-A99E-1EBF78382FCB}">
      <dgm:prSet/>
      <dgm:spPr/>
      <dgm:t>
        <a:bodyPr/>
        <a:lstStyle/>
        <a:p>
          <a:r>
            <a:rPr lang="en-US" dirty="0"/>
            <a:t>4. Who will be your legal representative?</a:t>
          </a:r>
        </a:p>
      </dgm:t>
    </dgm:pt>
    <dgm:pt modelId="{EC132111-FF46-464A-8CA1-5F7F7F6E8908}" type="parTrans" cxnId="{2B38F591-28CC-4B71-9B5D-C35F668CC1A7}">
      <dgm:prSet/>
      <dgm:spPr/>
      <dgm:t>
        <a:bodyPr/>
        <a:lstStyle/>
        <a:p>
          <a:endParaRPr lang="en-US"/>
        </a:p>
      </dgm:t>
    </dgm:pt>
    <dgm:pt modelId="{13629AC0-4B17-489D-9CBE-E5E087408916}" type="sibTrans" cxnId="{2B38F591-28CC-4B71-9B5D-C35F668CC1A7}">
      <dgm:prSet/>
      <dgm:spPr/>
      <dgm:t>
        <a:bodyPr/>
        <a:lstStyle/>
        <a:p>
          <a:endParaRPr lang="en-US"/>
        </a:p>
      </dgm:t>
    </dgm:pt>
    <dgm:pt modelId="{F4FA8D3A-E6D0-4B6C-93E7-5A20235D15B8}" type="pres">
      <dgm:prSet presAssocID="{41878DE7-2286-447F-AA19-6FB4411D0153}" presName="root" presStyleCnt="0">
        <dgm:presLayoutVars>
          <dgm:dir/>
          <dgm:resizeHandles val="exact"/>
        </dgm:presLayoutVars>
      </dgm:prSet>
      <dgm:spPr/>
    </dgm:pt>
    <dgm:pt modelId="{01284D4C-2DD1-409B-9961-42473300AD5F}" type="pres">
      <dgm:prSet presAssocID="{85FBE527-89AB-476A-9135-03FFE8302F4E}" presName="compNode" presStyleCnt="0"/>
      <dgm:spPr/>
    </dgm:pt>
    <dgm:pt modelId="{7EEAF9B9-6223-4358-8320-46E74BE4DAEE}" type="pres">
      <dgm:prSet presAssocID="{85FBE527-89AB-476A-9135-03FFE8302F4E}" presName="bgRect" presStyleLbl="bgShp" presStyleIdx="0" presStyleCnt="4"/>
      <dgm:spPr/>
    </dgm:pt>
    <dgm:pt modelId="{0E096316-977B-4024-9221-D760CA6F903A}" type="pres">
      <dgm:prSet presAssocID="{85FBE527-89AB-476A-9135-03FFE8302F4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15C1EF22-C298-45E8-AEB8-06E1776FED28}" type="pres">
      <dgm:prSet presAssocID="{85FBE527-89AB-476A-9135-03FFE8302F4E}" presName="spaceRect" presStyleCnt="0"/>
      <dgm:spPr/>
    </dgm:pt>
    <dgm:pt modelId="{01FFCA52-C4EC-473E-8B1F-DCF0FB81AC11}" type="pres">
      <dgm:prSet presAssocID="{85FBE527-89AB-476A-9135-03FFE8302F4E}" presName="parTx" presStyleLbl="revTx" presStyleIdx="0" presStyleCnt="4">
        <dgm:presLayoutVars>
          <dgm:chMax val="0"/>
          <dgm:chPref val="0"/>
        </dgm:presLayoutVars>
      </dgm:prSet>
      <dgm:spPr/>
    </dgm:pt>
    <dgm:pt modelId="{30DE6630-315A-400A-8883-6DEB00F023A1}" type="pres">
      <dgm:prSet presAssocID="{55CE5084-F463-44BA-B0F6-90AB415D2E39}" presName="sibTrans" presStyleCnt="0"/>
      <dgm:spPr/>
    </dgm:pt>
    <dgm:pt modelId="{DF30E877-7E9A-4175-8E31-CBFCCBA303C3}" type="pres">
      <dgm:prSet presAssocID="{99E6472E-1EE6-4B72-8F8D-D9BDD9DF4852}" presName="compNode" presStyleCnt="0"/>
      <dgm:spPr/>
    </dgm:pt>
    <dgm:pt modelId="{FA85177B-97F2-4BB8-91FD-FB699465404E}" type="pres">
      <dgm:prSet presAssocID="{99E6472E-1EE6-4B72-8F8D-D9BDD9DF4852}" presName="bgRect" presStyleLbl="bgShp" presStyleIdx="1" presStyleCnt="4"/>
      <dgm:spPr/>
    </dgm:pt>
    <dgm:pt modelId="{FB9294AB-9082-45D9-9E3C-B61B66C4EA33}" type="pres">
      <dgm:prSet presAssocID="{99E6472E-1EE6-4B72-8F8D-D9BDD9DF485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ty"/>
        </a:ext>
      </dgm:extLst>
    </dgm:pt>
    <dgm:pt modelId="{128A5FBD-D743-49C8-91E6-AC6C3AB08015}" type="pres">
      <dgm:prSet presAssocID="{99E6472E-1EE6-4B72-8F8D-D9BDD9DF4852}" presName="spaceRect" presStyleCnt="0"/>
      <dgm:spPr/>
    </dgm:pt>
    <dgm:pt modelId="{AC5D0309-04A2-4A19-8970-EA28DA7554A1}" type="pres">
      <dgm:prSet presAssocID="{99E6472E-1EE6-4B72-8F8D-D9BDD9DF4852}" presName="parTx" presStyleLbl="revTx" presStyleIdx="1" presStyleCnt="4">
        <dgm:presLayoutVars>
          <dgm:chMax val="0"/>
          <dgm:chPref val="0"/>
        </dgm:presLayoutVars>
      </dgm:prSet>
      <dgm:spPr/>
    </dgm:pt>
    <dgm:pt modelId="{02D67854-DEE6-42A3-814A-0238CCC28E6A}" type="pres">
      <dgm:prSet presAssocID="{993372A4-8CE6-4613-B36D-6822F2F4E8A9}" presName="sibTrans" presStyleCnt="0"/>
      <dgm:spPr/>
    </dgm:pt>
    <dgm:pt modelId="{EB366481-85AD-4C99-9B04-4EE0134A9CF0}" type="pres">
      <dgm:prSet presAssocID="{F034798C-FCBD-403A-9FD9-1DD1BF883125}" presName="compNode" presStyleCnt="0"/>
      <dgm:spPr/>
    </dgm:pt>
    <dgm:pt modelId="{AB781E09-0919-45A8-95B3-91C13EB1E0A6}" type="pres">
      <dgm:prSet presAssocID="{F034798C-FCBD-403A-9FD9-1DD1BF883125}" presName="bgRect" presStyleLbl="bgShp" presStyleIdx="2" presStyleCnt="4"/>
      <dgm:spPr/>
    </dgm:pt>
    <dgm:pt modelId="{F6795ECD-D564-4BE0-A81F-579704B7AF04}" type="pres">
      <dgm:prSet presAssocID="{F034798C-FCBD-403A-9FD9-1DD1BF88312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4257D694-172D-4DA5-A07D-3E1E0DDAC3EC}" type="pres">
      <dgm:prSet presAssocID="{F034798C-FCBD-403A-9FD9-1DD1BF883125}" presName="spaceRect" presStyleCnt="0"/>
      <dgm:spPr/>
    </dgm:pt>
    <dgm:pt modelId="{933DDB5D-A2A5-4102-901F-CB444F5A8792}" type="pres">
      <dgm:prSet presAssocID="{F034798C-FCBD-403A-9FD9-1DD1BF883125}" presName="parTx" presStyleLbl="revTx" presStyleIdx="2" presStyleCnt="4">
        <dgm:presLayoutVars>
          <dgm:chMax val="0"/>
          <dgm:chPref val="0"/>
        </dgm:presLayoutVars>
      </dgm:prSet>
      <dgm:spPr/>
    </dgm:pt>
    <dgm:pt modelId="{F9D1F0FA-0380-49AF-8E04-FC14050DE32F}" type="pres">
      <dgm:prSet presAssocID="{75B9FE8A-B0D1-4B1D-84A0-A6FF51678E96}" presName="sibTrans" presStyleCnt="0"/>
      <dgm:spPr/>
    </dgm:pt>
    <dgm:pt modelId="{E1FD95E2-E4FC-4C4A-AFC6-E4F3EB2BB8B8}" type="pres">
      <dgm:prSet presAssocID="{BB37D25A-EB7D-4E3A-A99E-1EBF78382FCB}" presName="compNode" presStyleCnt="0"/>
      <dgm:spPr/>
    </dgm:pt>
    <dgm:pt modelId="{18DB06FD-0ABC-4804-B709-BC9B77E261ED}" type="pres">
      <dgm:prSet presAssocID="{BB37D25A-EB7D-4E3A-A99E-1EBF78382FCB}" presName="bgRect" presStyleLbl="bgShp" presStyleIdx="3" presStyleCnt="4"/>
      <dgm:spPr/>
    </dgm:pt>
    <dgm:pt modelId="{7EFD654D-5C33-4C8D-AB31-A2A8F66C21F2}" type="pres">
      <dgm:prSet presAssocID="{BB37D25A-EB7D-4E3A-A99E-1EBF78382FC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70BD90D9-24CA-4A90-84C3-00E611CBDC5F}" type="pres">
      <dgm:prSet presAssocID="{BB37D25A-EB7D-4E3A-A99E-1EBF78382FCB}" presName="spaceRect" presStyleCnt="0"/>
      <dgm:spPr/>
    </dgm:pt>
    <dgm:pt modelId="{2FD76FC9-05C7-4044-906E-DA093A570C96}" type="pres">
      <dgm:prSet presAssocID="{BB37D25A-EB7D-4E3A-A99E-1EBF78382FCB}" presName="parTx" presStyleLbl="revTx" presStyleIdx="3" presStyleCnt="4">
        <dgm:presLayoutVars>
          <dgm:chMax val="0"/>
          <dgm:chPref val="0"/>
        </dgm:presLayoutVars>
      </dgm:prSet>
      <dgm:spPr/>
    </dgm:pt>
  </dgm:ptLst>
  <dgm:cxnLst>
    <dgm:cxn modelId="{DC9C3117-43D0-4C88-B14A-7E475703B43B}" type="presOf" srcId="{41878DE7-2286-447F-AA19-6FB4411D0153}" destId="{F4FA8D3A-E6D0-4B6C-93E7-5A20235D15B8}" srcOrd="0" destOrd="0" presId="urn:microsoft.com/office/officeart/2018/2/layout/IconVerticalSolidList"/>
    <dgm:cxn modelId="{42288620-9F3F-4D38-BD6B-409D7B6E18E1}" srcId="{41878DE7-2286-447F-AA19-6FB4411D0153}" destId="{F034798C-FCBD-403A-9FD9-1DD1BF883125}" srcOrd="2" destOrd="0" parTransId="{6B821C3B-485B-464F-83D9-4FE0AED66C14}" sibTransId="{75B9FE8A-B0D1-4B1D-84A0-A6FF51678E96}"/>
    <dgm:cxn modelId="{62B12C22-1972-4C1F-873A-FDAFFCDEE54C}" type="presOf" srcId="{BB37D25A-EB7D-4E3A-A99E-1EBF78382FCB}" destId="{2FD76FC9-05C7-4044-906E-DA093A570C96}" srcOrd="0" destOrd="0" presId="urn:microsoft.com/office/officeart/2018/2/layout/IconVerticalSolidList"/>
    <dgm:cxn modelId="{3A555D25-33CF-4DA8-8569-198F97EF354E}" type="presOf" srcId="{F034798C-FCBD-403A-9FD9-1DD1BF883125}" destId="{933DDB5D-A2A5-4102-901F-CB444F5A8792}" srcOrd="0" destOrd="0" presId="urn:microsoft.com/office/officeart/2018/2/layout/IconVerticalSolidList"/>
    <dgm:cxn modelId="{ADAFF761-4FDB-46E9-811F-4CA62630F716}" type="presOf" srcId="{99E6472E-1EE6-4B72-8F8D-D9BDD9DF4852}" destId="{AC5D0309-04A2-4A19-8970-EA28DA7554A1}" srcOrd="0" destOrd="0" presId="urn:microsoft.com/office/officeart/2018/2/layout/IconVerticalSolidList"/>
    <dgm:cxn modelId="{94630B6E-0E97-40FF-BCBD-0973E42BE086}" srcId="{41878DE7-2286-447F-AA19-6FB4411D0153}" destId="{85FBE527-89AB-476A-9135-03FFE8302F4E}" srcOrd="0" destOrd="0" parTransId="{3A5A6E83-6C82-4D2A-8359-5F0AF31AC899}" sibTransId="{55CE5084-F463-44BA-B0F6-90AB415D2E39}"/>
    <dgm:cxn modelId="{2B38F591-28CC-4B71-9B5D-C35F668CC1A7}" srcId="{41878DE7-2286-447F-AA19-6FB4411D0153}" destId="{BB37D25A-EB7D-4E3A-A99E-1EBF78382FCB}" srcOrd="3" destOrd="0" parTransId="{EC132111-FF46-464A-8CA1-5F7F7F6E8908}" sibTransId="{13629AC0-4B17-489D-9CBE-E5E087408916}"/>
    <dgm:cxn modelId="{7E6160A2-D5BF-414B-8D91-EB00B1718FC0}" type="presOf" srcId="{85FBE527-89AB-476A-9135-03FFE8302F4E}" destId="{01FFCA52-C4EC-473E-8B1F-DCF0FB81AC11}" srcOrd="0" destOrd="0" presId="urn:microsoft.com/office/officeart/2018/2/layout/IconVerticalSolidList"/>
    <dgm:cxn modelId="{08E623BB-751F-417D-B8A7-B31CF9144A72}" srcId="{41878DE7-2286-447F-AA19-6FB4411D0153}" destId="{99E6472E-1EE6-4B72-8F8D-D9BDD9DF4852}" srcOrd="1" destOrd="0" parTransId="{BCEF35FE-64D1-4072-B0B0-CA3DFDEA3DB2}" sibTransId="{993372A4-8CE6-4613-B36D-6822F2F4E8A9}"/>
    <dgm:cxn modelId="{5799F27B-C9D3-4F6D-9884-0F8D9A6E0CDB}" type="presParOf" srcId="{F4FA8D3A-E6D0-4B6C-93E7-5A20235D15B8}" destId="{01284D4C-2DD1-409B-9961-42473300AD5F}" srcOrd="0" destOrd="0" presId="urn:microsoft.com/office/officeart/2018/2/layout/IconVerticalSolidList"/>
    <dgm:cxn modelId="{59E726E2-1B45-4C6F-B604-AD6F7899110E}" type="presParOf" srcId="{01284D4C-2DD1-409B-9961-42473300AD5F}" destId="{7EEAF9B9-6223-4358-8320-46E74BE4DAEE}" srcOrd="0" destOrd="0" presId="urn:microsoft.com/office/officeart/2018/2/layout/IconVerticalSolidList"/>
    <dgm:cxn modelId="{76050F7B-D4DD-45F7-A239-566B172FE493}" type="presParOf" srcId="{01284D4C-2DD1-409B-9961-42473300AD5F}" destId="{0E096316-977B-4024-9221-D760CA6F903A}" srcOrd="1" destOrd="0" presId="urn:microsoft.com/office/officeart/2018/2/layout/IconVerticalSolidList"/>
    <dgm:cxn modelId="{B552FDDC-EE36-4A5C-BA93-4179973CD795}" type="presParOf" srcId="{01284D4C-2DD1-409B-9961-42473300AD5F}" destId="{15C1EF22-C298-45E8-AEB8-06E1776FED28}" srcOrd="2" destOrd="0" presId="urn:microsoft.com/office/officeart/2018/2/layout/IconVerticalSolidList"/>
    <dgm:cxn modelId="{DDD3FBFA-0BDD-40D6-A621-AFBB667AEA4A}" type="presParOf" srcId="{01284D4C-2DD1-409B-9961-42473300AD5F}" destId="{01FFCA52-C4EC-473E-8B1F-DCF0FB81AC11}" srcOrd="3" destOrd="0" presId="urn:microsoft.com/office/officeart/2018/2/layout/IconVerticalSolidList"/>
    <dgm:cxn modelId="{1462AB67-653E-4334-8532-21BD3C43F5EC}" type="presParOf" srcId="{F4FA8D3A-E6D0-4B6C-93E7-5A20235D15B8}" destId="{30DE6630-315A-400A-8883-6DEB00F023A1}" srcOrd="1" destOrd="0" presId="urn:microsoft.com/office/officeart/2018/2/layout/IconVerticalSolidList"/>
    <dgm:cxn modelId="{75A5584F-E12D-4010-8C83-2F3F2BD29A5E}" type="presParOf" srcId="{F4FA8D3A-E6D0-4B6C-93E7-5A20235D15B8}" destId="{DF30E877-7E9A-4175-8E31-CBFCCBA303C3}" srcOrd="2" destOrd="0" presId="urn:microsoft.com/office/officeart/2018/2/layout/IconVerticalSolidList"/>
    <dgm:cxn modelId="{8DAD7D24-4135-43EF-9327-EA166B5AD191}" type="presParOf" srcId="{DF30E877-7E9A-4175-8E31-CBFCCBA303C3}" destId="{FA85177B-97F2-4BB8-91FD-FB699465404E}" srcOrd="0" destOrd="0" presId="urn:microsoft.com/office/officeart/2018/2/layout/IconVerticalSolidList"/>
    <dgm:cxn modelId="{4D2F9900-FE9F-431A-9A17-CE2A20264B0F}" type="presParOf" srcId="{DF30E877-7E9A-4175-8E31-CBFCCBA303C3}" destId="{FB9294AB-9082-45D9-9E3C-B61B66C4EA33}" srcOrd="1" destOrd="0" presId="urn:microsoft.com/office/officeart/2018/2/layout/IconVerticalSolidList"/>
    <dgm:cxn modelId="{4B5B5F70-7201-4EDF-A329-9C7CF4E13C1E}" type="presParOf" srcId="{DF30E877-7E9A-4175-8E31-CBFCCBA303C3}" destId="{128A5FBD-D743-49C8-91E6-AC6C3AB08015}" srcOrd="2" destOrd="0" presId="urn:microsoft.com/office/officeart/2018/2/layout/IconVerticalSolidList"/>
    <dgm:cxn modelId="{BC9E6E7B-F8A5-4806-BC1C-A9FBC75F42AE}" type="presParOf" srcId="{DF30E877-7E9A-4175-8E31-CBFCCBA303C3}" destId="{AC5D0309-04A2-4A19-8970-EA28DA7554A1}" srcOrd="3" destOrd="0" presId="urn:microsoft.com/office/officeart/2018/2/layout/IconVerticalSolidList"/>
    <dgm:cxn modelId="{829D28E5-1218-4D2A-A163-620E4F34D4A2}" type="presParOf" srcId="{F4FA8D3A-E6D0-4B6C-93E7-5A20235D15B8}" destId="{02D67854-DEE6-42A3-814A-0238CCC28E6A}" srcOrd="3" destOrd="0" presId="urn:microsoft.com/office/officeart/2018/2/layout/IconVerticalSolidList"/>
    <dgm:cxn modelId="{EE03BB4A-35F6-4F5B-B38A-66887C129F23}" type="presParOf" srcId="{F4FA8D3A-E6D0-4B6C-93E7-5A20235D15B8}" destId="{EB366481-85AD-4C99-9B04-4EE0134A9CF0}" srcOrd="4" destOrd="0" presId="urn:microsoft.com/office/officeart/2018/2/layout/IconVerticalSolidList"/>
    <dgm:cxn modelId="{CFCE73A7-BC7D-45D9-B04B-132FB3CC4345}" type="presParOf" srcId="{EB366481-85AD-4C99-9B04-4EE0134A9CF0}" destId="{AB781E09-0919-45A8-95B3-91C13EB1E0A6}" srcOrd="0" destOrd="0" presId="urn:microsoft.com/office/officeart/2018/2/layout/IconVerticalSolidList"/>
    <dgm:cxn modelId="{E62E6AF8-A893-45C8-A90B-B93B3A78941A}" type="presParOf" srcId="{EB366481-85AD-4C99-9B04-4EE0134A9CF0}" destId="{F6795ECD-D564-4BE0-A81F-579704B7AF04}" srcOrd="1" destOrd="0" presId="urn:microsoft.com/office/officeart/2018/2/layout/IconVerticalSolidList"/>
    <dgm:cxn modelId="{90003BC2-3B3C-4C1B-932F-F4F623842BFB}" type="presParOf" srcId="{EB366481-85AD-4C99-9B04-4EE0134A9CF0}" destId="{4257D694-172D-4DA5-A07D-3E1E0DDAC3EC}" srcOrd="2" destOrd="0" presId="urn:microsoft.com/office/officeart/2018/2/layout/IconVerticalSolidList"/>
    <dgm:cxn modelId="{30390CE5-A786-4225-99CD-17E59F8A7705}" type="presParOf" srcId="{EB366481-85AD-4C99-9B04-4EE0134A9CF0}" destId="{933DDB5D-A2A5-4102-901F-CB444F5A8792}" srcOrd="3" destOrd="0" presId="urn:microsoft.com/office/officeart/2018/2/layout/IconVerticalSolidList"/>
    <dgm:cxn modelId="{B5D6CD10-F5C0-4398-80DF-0307DF56879E}" type="presParOf" srcId="{F4FA8D3A-E6D0-4B6C-93E7-5A20235D15B8}" destId="{F9D1F0FA-0380-49AF-8E04-FC14050DE32F}" srcOrd="5" destOrd="0" presId="urn:microsoft.com/office/officeart/2018/2/layout/IconVerticalSolidList"/>
    <dgm:cxn modelId="{74F2343A-F894-462D-B385-8EC93F98C45E}" type="presParOf" srcId="{F4FA8D3A-E6D0-4B6C-93E7-5A20235D15B8}" destId="{E1FD95E2-E4FC-4C4A-AFC6-E4F3EB2BB8B8}" srcOrd="6" destOrd="0" presId="urn:microsoft.com/office/officeart/2018/2/layout/IconVerticalSolidList"/>
    <dgm:cxn modelId="{793A1E3F-02BF-464B-A7BC-0BD0F141D903}" type="presParOf" srcId="{E1FD95E2-E4FC-4C4A-AFC6-E4F3EB2BB8B8}" destId="{18DB06FD-0ABC-4804-B709-BC9B77E261ED}" srcOrd="0" destOrd="0" presId="urn:microsoft.com/office/officeart/2018/2/layout/IconVerticalSolidList"/>
    <dgm:cxn modelId="{5CA79AB7-BF94-4BD4-A82B-B41A98AF03BF}" type="presParOf" srcId="{E1FD95E2-E4FC-4C4A-AFC6-E4F3EB2BB8B8}" destId="{7EFD654D-5C33-4C8D-AB31-A2A8F66C21F2}" srcOrd="1" destOrd="0" presId="urn:microsoft.com/office/officeart/2018/2/layout/IconVerticalSolidList"/>
    <dgm:cxn modelId="{E9237A2A-E817-4D27-83B8-622FA75FE1E9}" type="presParOf" srcId="{E1FD95E2-E4FC-4C4A-AFC6-E4F3EB2BB8B8}" destId="{70BD90D9-24CA-4A90-84C3-00E611CBDC5F}" srcOrd="2" destOrd="0" presId="urn:microsoft.com/office/officeart/2018/2/layout/IconVerticalSolidList"/>
    <dgm:cxn modelId="{9CA773F9-14E5-4C7E-AF7F-118FD66E7C96}" type="presParOf" srcId="{E1FD95E2-E4FC-4C4A-AFC6-E4F3EB2BB8B8}" destId="{2FD76FC9-05C7-4044-906E-DA093A570C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BA46AF-D848-4156-80DB-7E8E921080EE}"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3F2EDA81-40EF-46EB-95BE-8B554535C46E}">
      <dgm:prSet/>
      <dgm:spPr/>
      <dgm:t>
        <a:bodyPr/>
        <a:lstStyle/>
        <a:p>
          <a:r>
            <a:rPr lang="en-US"/>
            <a:t>Developer request</a:t>
          </a:r>
        </a:p>
      </dgm:t>
    </dgm:pt>
    <dgm:pt modelId="{6FE52D59-51E4-4FA9-A782-31D249973AD6}" type="parTrans" cxnId="{93D4BB63-F738-4470-99BC-30ACE8DBE224}">
      <dgm:prSet/>
      <dgm:spPr/>
      <dgm:t>
        <a:bodyPr/>
        <a:lstStyle/>
        <a:p>
          <a:endParaRPr lang="en-US"/>
        </a:p>
      </dgm:t>
    </dgm:pt>
    <dgm:pt modelId="{26BD86F2-B46B-4ED9-B6AE-BBF24069FE8E}" type="sibTrans" cxnId="{93D4BB63-F738-4470-99BC-30ACE8DBE224}">
      <dgm:prSet/>
      <dgm:spPr/>
      <dgm:t>
        <a:bodyPr/>
        <a:lstStyle/>
        <a:p>
          <a:endParaRPr lang="en-US"/>
        </a:p>
      </dgm:t>
    </dgm:pt>
    <dgm:pt modelId="{14AA27AC-EE86-424D-82FA-E3620BBADBDD}">
      <dgm:prSet/>
      <dgm:spPr/>
      <dgm:t>
        <a:bodyPr/>
        <a:lstStyle/>
        <a:p>
          <a:r>
            <a:rPr lang="en-US" dirty="0"/>
            <a:t>Community  project – use an RFP Process</a:t>
          </a:r>
        </a:p>
      </dgm:t>
    </dgm:pt>
    <dgm:pt modelId="{F08D0C5E-1C6E-462B-8A36-94822B367BC6}" type="parTrans" cxnId="{880E3552-1C5E-4C97-B26D-ADBAC224BA0B}">
      <dgm:prSet/>
      <dgm:spPr/>
      <dgm:t>
        <a:bodyPr/>
        <a:lstStyle/>
        <a:p>
          <a:endParaRPr lang="en-US"/>
        </a:p>
      </dgm:t>
    </dgm:pt>
    <dgm:pt modelId="{2D7ACE8F-AA99-4F71-B0B6-B8E51150AF41}" type="sibTrans" cxnId="{880E3552-1C5E-4C97-B26D-ADBAC224BA0B}">
      <dgm:prSet/>
      <dgm:spPr/>
      <dgm:t>
        <a:bodyPr/>
        <a:lstStyle/>
        <a:p>
          <a:endParaRPr lang="en-US"/>
        </a:p>
      </dgm:t>
    </dgm:pt>
    <dgm:pt modelId="{621F884C-CC03-44BE-9060-B8CB50B88F46}" type="pres">
      <dgm:prSet presAssocID="{FBBA46AF-D848-4156-80DB-7E8E921080EE}" presName="diagram" presStyleCnt="0">
        <dgm:presLayoutVars>
          <dgm:dir/>
          <dgm:resizeHandles val="exact"/>
        </dgm:presLayoutVars>
      </dgm:prSet>
      <dgm:spPr/>
    </dgm:pt>
    <dgm:pt modelId="{6C94090B-DC28-48BE-B456-93641CE47433}" type="pres">
      <dgm:prSet presAssocID="{3F2EDA81-40EF-46EB-95BE-8B554535C46E}" presName="node" presStyleLbl="node1" presStyleIdx="0" presStyleCnt="2">
        <dgm:presLayoutVars>
          <dgm:bulletEnabled val="1"/>
        </dgm:presLayoutVars>
      </dgm:prSet>
      <dgm:spPr/>
    </dgm:pt>
    <dgm:pt modelId="{810B42A4-687E-40D3-935F-A9277599F766}" type="pres">
      <dgm:prSet presAssocID="{26BD86F2-B46B-4ED9-B6AE-BBF24069FE8E}" presName="sibTrans" presStyleCnt="0"/>
      <dgm:spPr/>
    </dgm:pt>
    <dgm:pt modelId="{05FE6203-BCFC-4878-BA03-0DA80017D685}" type="pres">
      <dgm:prSet presAssocID="{14AA27AC-EE86-424D-82FA-E3620BBADBDD}" presName="node" presStyleLbl="node1" presStyleIdx="1" presStyleCnt="2">
        <dgm:presLayoutVars>
          <dgm:bulletEnabled val="1"/>
        </dgm:presLayoutVars>
      </dgm:prSet>
      <dgm:spPr/>
    </dgm:pt>
  </dgm:ptLst>
  <dgm:cxnLst>
    <dgm:cxn modelId="{30A2420A-0AB1-4141-AC9F-549EE070FB0B}" type="presOf" srcId="{14AA27AC-EE86-424D-82FA-E3620BBADBDD}" destId="{05FE6203-BCFC-4878-BA03-0DA80017D685}" srcOrd="0" destOrd="0" presId="urn:microsoft.com/office/officeart/2005/8/layout/default"/>
    <dgm:cxn modelId="{93D4BB63-F738-4470-99BC-30ACE8DBE224}" srcId="{FBBA46AF-D848-4156-80DB-7E8E921080EE}" destId="{3F2EDA81-40EF-46EB-95BE-8B554535C46E}" srcOrd="0" destOrd="0" parTransId="{6FE52D59-51E4-4FA9-A782-31D249973AD6}" sibTransId="{26BD86F2-B46B-4ED9-B6AE-BBF24069FE8E}"/>
    <dgm:cxn modelId="{CC29B46D-D78B-4F39-B283-E20F03D03DBD}" type="presOf" srcId="{FBBA46AF-D848-4156-80DB-7E8E921080EE}" destId="{621F884C-CC03-44BE-9060-B8CB50B88F46}" srcOrd="0" destOrd="0" presId="urn:microsoft.com/office/officeart/2005/8/layout/default"/>
    <dgm:cxn modelId="{97712F72-065C-4507-8AE9-54FFD9DE9F2D}" type="presOf" srcId="{3F2EDA81-40EF-46EB-95BE-8B554535C46E}" destId="{6C94090B-DC28-48BE-B456-93641CE47433}" srcOrd="0" destOrd="0" presId="urn:microsoft.com/office/officeart/2005/8/layout/default"/>
    <dgm:cxn modelId="{880E3552-1C5E-4C97-B26D-ADBAC224BA0B}" srcId="{FBBA46AF-D848-4156-80DB-7E8E921080EE}" destId="{14AA27AC-EE86-424D-82FA-E3620BBADBDD}" srcOrd="1" destOrd="0" parTransId="{F08D0C5E-1C6E-462B-8A36-94822B367BC6}" sibTransId="{2D7ACE8F-AA99-4F71-B0B6-B8E51150AF41}"/>
    <dgm:cxn modelId="{F0BFFD8A-BAB3-4F9E-81C6-E63148FC6E81}" type="presParOf" srcId="{621F884C-CC03-44BE-9060-B8CB50B88F46}" destId="{6C94090B-DC28-48BE-B456-93641CE47433}" srcOrd="0" destOrd="0" presId="urn:microsoft.com/office/officeart/2005/8/layout/default"/>
    <dgm:cxn modelId="{D8CF1174-EA2B-4E92-ADF5-E9E4EBDB8F9F}" type="presParOf" srcId="{621F884C-CC03-44BE-9060-B8CB50B88F46}" destId="{810B42A4-687E-40D3-935F-A9277599F766}" srcOrd="1" destOrd="0" presId="urn:microsoft.com/office/officeart/2005/8/layout/default"/>
    <dgm:cxn modelId="{AD3F3E3B-D01E-45FA-B3A7-408B07F2D0F9}" type="presParOf" srcId="{621F884C-CC03-44BE-9060-B8CB50B88F46}" destId="{05FE6203-BCFC-4878-BA03-0DA80017D68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BA91F1-7E8C-41C9-A838-D658A98417D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A97DD9A-212E-426A-9594-7FEEEC4E1E2E}">
      <dgm:prSet phldrT="[Text]"/>
      <dgm:spPr/>
      <dgm:t>
        <a:bodyPr/>
        <a:lstStyle/>
        <a:p>
          <a:r>
            <a:rPr lang="en-US" dirty="0"/>
            <a:t>Project Development</a:t>
          </a:r>
        </a:p>
      </dgm:t>
      <dgm:extLst>
        <a:ext uri="{E40237B7-FDA0-4F09-8148-C483321AD2D9}">
          <dgm14:cNvPr xmlns:dgm14="http://schemas.microsoft.com/office/drawing/2010/diagram" id="0" name="" title="Step 1 title"/>
        </a:ext>
      </dgm:extLst>
    </dgm:pt>
    <dgm:pt modelId="{CFB8B198-74C4-4710-BA7C-5F16A52BB9D3}" type="parTrans" cxnId="{6EE1A5DD-79E9-4FC2-BFBE-DA7B4C71D980}">
      <dgm:prSet/>
      <dgm:spPr/>
      <dgm:t>
        <a:bodyPr/>
        <a:lstStyle/>
        <a:p>
          <a:endParaRPr lang="en-US"/>
        </a:p>
      </dgm:t>
    </dgm:pt>
    <dgm:pt modelId="{A822033B-D112-4812-B9AC-0AEDBC4B3389}" type="sibTrans" cxnId="{6EE1A5DD-79E9-4FC2-BFBE-DA7B4C71D980}">
      <dgm:prSet/>
      <dgm:spPr/>
      <dgm:t>
        <a:bodyPr/>
        <a:lstStyle/>
        <a:p>
          <a:endParaRPr lang="en-US"/>
        </a:p>
      </dgm:t>
    </dgm:pt>
    <dgm:pt modelId="{B7F093E9-7C2E-44B4-8B3B-6CBE0FE3E35E}">
      <dgm:prSet phldrT="[Text]"/>
      <dgm:spPr/>
      <dgm:t>
        <a:bodyPr/>
        <a:lstStyle/>
        <a:p>
          <a:r>
            <a:rPr lang="en-US"/>
            <a:t>Project Approval</a:t>
          </a:r>
        </a:p>
      </dgm:t>
      <dgm:extLst>
        <a:ext uri="{E40237B7-FDA0-4F09-8148-C483321AD2D9}">
          <dgm14:cNvPr xmlns:dgm14="http://schemas.microsoft.com/office/drawing/2010/diagram" id="0" name="" title="Step 2 title"/>
        </a:ext>
      </dgm:extLst>
    </dgm:pt>
    <dgm:pt modelId="{975EB889-7FE2-4B31-A57C-D6644EDC0C5B}" type="parTrans" cxnId="{05382DB0-93E0-41A2-9F05-DBE0C57CD836}">
      <dgm:prSet/>
      <dgm:spPr/>
      <dgm:t>
        <a:bodyPr/>
        <a:lstStyle/>
        <a:p>
          <a:endParaRPr lang="en-US"/>
        </a:p>
      </dgm:t>
    </dgm:pt>
    <dgm:pt modelId="{A2D02C68-2709-4715-A187-1730828C882F}" type="sibTrans" cxnId="{05382DB0-93E0-41A2-9F05-DBE0C57CD836}">
      <dgm:prSet/>
      <dgm:spPr/>
      <dgm:t>
        <a:bodyPr/>
        <a:lstStyle/>
        <a:p>
          <a:endParaRPr lang="en-US"/>
        </a:p>
      </dgm:t>
    </dgm:pt>
    <dgm:pt modelId="{9767D06C-E342-4313-B844-7CBE4BE72372}">
      <dgm:prSet phldrT="[Text]"/>
      <dgm:spPr/>
      <dgm:t>
        <a:bodyPr/>
        <a:lstStyle/>
        <a:p>
          <a:r>
            <a:rPr lang="en-US"/>
            <a:t>Project Management</a:t>
          </a:r>
        </a:p>
      </dgm:t>
      <dgm:extLst>
        <a:ext uri="{E40237B7-FDA0-4F09-8148-C483321AD2D9}">
          <dgm14:cNvPr xmlns:dgm14="http://schemas.microsoft.com/office/drawing/2010/diagram" id="0" name="" title="Step 3 title"/>
        </a:ext>
      </dgm:extLst>
    </dgm:pt>
    <dgm:pt modelId="{07642ABB-36AA-4345-A138-3BA34143FF70}" type="parTrans" cxnId="{1F9E31E8-2B2E-4F8E-AA9B-B5366FE84796}">
      <dgm:prSet/>
      <dgm:spPr/>
      <dgm:t>
        <a:bodyPr/>
        <a:lstStyle/>
        <a:p>
          <a:endParaRPr lang="en-US"/>
        </a:p>
      </dgm:t>
    </dgm:pt>
    <dgm:pt modelId="{5B3210CA-F7F6-43EC-9250-21702872AB7F}" type="sibTrans" cxnId="{1F9E31E8-2B2E-4F8E-AA9B-B5366FE84796}">
      <dgm:prSet/>
      <dgm:spPr/>
      <dgm:t>
        <a:bodyPr/>
        <a:lstStyle/>
        <a:p>
          <a:endParaRPr lang="en-US"/>
        </a:p>
      </dgm:t>
    </dgm:pt>
    <dgm:pt modelId="{45D65E2E-57FB-46B9-A23E-155578272902}">
      <dgm:prSet phldrT="[Text]"/>
      <dgm:spPr/>
      <dgm:t>
        <a:bodyPr/>
        <a:lstStyle/>
        <a:p>
          <a:r>
            <a:rPr lang="en-US"/>
            <a:t>2. Detail Negotiation</a:t>
          </a:r>
        </a:p>
      </dgm:t>
    </dgm:pt>
    <dgm:pt modelId="{D504A610-38C8-4BDE-BB8B-E71AB9A63BD2}" type="parTrans" cxnId="{FE68F8E0-776A-49A3-8850-D44015EFEFE4}">
      <dgm:prSet/>
      <dgm:spPr/>
      <dgm:t>
        <a:bodyPr/>
        <a:lstStyle/>
        <a:p>
          <a:endParaRPr lang="en-US"/>
        </a:p>
      </dgm:t>
    </dgm:pt>
    <dgm:pt modelId="{C35F0E74-D801-4FFD-B331-4EF428DDF3B5}" type="sibTrans" cxnId="{FE68F8E0-776A-49A3-8850-D44015EFEFE4}">
      <dgm:prSet/>
      <dgm:spPr/>
      <dgm:t>
        <a:bodyPr/>
        <a:lstStyle/>
        <a:p>
          <a:endParaRPr lang="en-US"/>
        </a:p>
      </dgm:t>
    </dgm:pt>
    <dgm:pt modelId="{6F3E996A-0AA3-4EE3-B260-122F07FC63B9}">
      <dgm:prSet phldrT="[Text]"/>
      <dgm:spPr/>
      <dgm:t>
        <a:bodyPr/>
        <a:lstStyle/>
        <a:p>
          <a:r>
            <a:rPr lang="en-US"/>
            <a:t>3. Legal Document</a:t>
          </a:r>
        </a:p>
      </dgm:t>
    </dgm:pt>
    <dgm:pt modelId="{C5F8FC29-3CC2-48C8-A0BA-184301B9A503}" type="parTrans" cxnId="{8EA684B7-844F-4D1A-913B-4AA924E72F75}">
      <dgm:prSet/>
      <dgm:spPr/>
      <dgm:t>
        <a:bodyPr/>
        <a:lstStyle/>
        <a:p>
          <a:endParaRPr lang="en-US"/>
        </a:p>
      </dgm:t>
    </dgm:pt>
    <dgm:pt modelId="{4960F7FB-C4ED-4761-9484-C868EE2CA5D8}" type="sibTrans" cxnId="{8EA684B7-844F-4D1A-913B-4AA924E72F75}">
      <dgm:prSet/>
      <dgm:spPr/>
      <dgm:t>
        <a:bodyPr/>
        <a:lstStyle/>
        <a:p>
          <a:endParaRPr lang="en-US"/>
        </a:p>
      </dgm:t>
    </dgm:pt>
    <dgm:pt modelId="{3D6FB82D-8702-4FD5-B446-B15492C8E8D3}">
      <dgm:prSet phldrT="[Text]"/>
      <dgm:spPr/>
      <dgm:t>
        <a:bodyPr/>
        <a:lstStyle/>
        <a:p>
          <a:r>
            <a:rPr lang="en-US"/>
            <a:t>1. Timeline</a:t>
          </a:r>
        </a:p>
      </dgm:t>
      <dgm:extLst>
        <a:ext uri="{E40237B7-FDA0-4F09-8148-C483321AD2D9}">
          <dgm14:cNvPr xmlns:dgm14="http://schemas.microsoft.com/office/drawing/2010/diagram" id="0" name="" title="Step 2 task"/>
        </a:ext>
      </dgm:extLst>
    </dgm:pt>
    <dgm:pt modelId="{01064A5F-A089-4040-BEA5-E691D4390BDE}" type="parTrans" cxnId="{8C4DF61B-AB41-4B3C-AC5A-E6632D6E5366}">
      <dgm:prSet/>
      <dgm:spPr/>
      <dgm:t>
        <a:bodyPr/>
        <a:lstStyle/>
        <a:p>
          <a:endParaRPr lang="en-US"/>
        </a:p>
      </dgm:t>
    </dgm:pt>
    <dgm:pt modelId="{C0A9B8D0-1A45-4904-98C0-4C9491006681}" type="sibTrans" cxnId="{8C4DF61B-AB41-4B3C-AC5A-E6632D6E5366}">
      <dgm:prSet/>
      <dgm:spPr/>
      <dgm:t>
        <a:bodyPr/>
        <a:lstStyle/>
        <a:p>
          <a:endParaRPr lang="en-US"/>
        </a:p>
      </dgm:t>
    </dgm:pt>
    <dgm:pt modelId="{1F256EDC-5F96-4744-B15C-2D1943C70739}">
      <dgm:prSet phldrT="[Text]"/>
      <dgm:spPr/>
      <dgm:t>
        <a:bodyPr/>
        <a:lstStyle/>
        <a:p>
          <a:r>
            <a:rPr lang="en-US"/>
            <a:t>2. Approvals</a:t>
          </a:r>
        </a:p>
      </dgm:t>
    </dgm:pt>
    <dgm:pt modelId="{2BDBFB8C-BDE9-486A-8DD1-A7FCA6AED5F0}" type="parTrans" cxnId="{81E937BE-E59C-4053-B608-515948E2BA0B}">
      <dgm:prSet/>
      <dgm:spPr/>
      <dgm:t>
        <a:bodyPr/>
        <a:lstStyle/>
        <a:p>
          <a:endParaRPr lang="en-US"/>
        </a:p>
      </dgm:t>
    </dgm:pt>
    <dgm:pt modelId="{360B594D-5CE0-47CD-8F68-0B32F75E34FC}" type="sibTrans" cxnId="{81E937BE-E59C-4053-B608-515948E2BA0B}">
      <dgm:prSet/>
      <dgm:spPr/>
      <dgm:t>
        <a:bodyPr/>
        <a:lstStyle/>
        <a:p>
          <a:endParaRPr lang="en-US"/>
        </a:p>
      </dgm:t>
    </dgm:pt>
    <dgm:pt modelId="{4AD13E16-C8EF-4219-ADEC-3EFA367F63FB}">
      <dgm:prSet phldrT="[Text]"/>
      <dgm:spPr/>
      <dgm:t>
        <a:bodyPr/>
        <a:lstStyle/>
        <a:p>
          <a:r>
            <a:rPr lang="en-US"/>
            <a:t>1. Note Issuance</a:t>
          </a:r>
        </a:p>
      </dgm:t>
      <dgm:extLst>
        <a:ext uri="{E40237B7-FDA0-4F09-8148-C483321AD2D9}">
          <dgm14:cNvPr xmlns:dgm14="http://schemas.microsoft.com/office/drawing/2010/diagram" id="0" name="" title="Step 3 task"/>
        </a:ext>
      </dgm:extLst>
    </dgm:pt>
    <dgm:pt modelId="{C2D82D0B-71BA-449B-9321-1F02F63BBED8}" type="parTrans" cxnId="{359D3EBF-2FA2-42B9-BDAA-062B1B914EC4}">
      <dgm:prSet/>
      <dgm:spPr/>
      <dgm:t>
        <a:bodyPr/>
        <a:lstStyle/>
        <a:p>
          <a:endParaRPr lang="en-US"/>
        </a:p>
      </dgm:t>
    </dgm:pt>
    <dgm:pt modelId="{7C9354BF-915D-40A9-977F-DCD4C79AE9A4}" type="sibTrans" cxnId="{359D3EBF-2FA2-42B9-BDAA-062B1B914EC4}">
      <dgm:prSet/>
      <dgm:spPr/>
      <dgm:t>
        <a:bodyPr/>
        <a:lstStyle/>
        <a:p>
          <a:endParaRPr lang="en-US"/>
        </a:p>
      </dgm:t>
    </dgm:pt>
    <dgm:pt modelId="{E62E8DBD-6957-4873-8E9D-000853AF034E}">
      <dgm:prSet phldrT="[Text]"/>
      <dgm:spPr/>
      <dgm:t>
        <a:bodyPr/>
        <a:lstStyle/>
        <a:p>
          <a:r>
            <a:rPr lang="en-US"/>
            <a:t>2. Tracking Deadlines</a:t>
          </a:r>
        </a:p>
      </dgm:t>
    </dgm:pt>
    <dgm:pt modelId="{DC8459CB-CD30-4A19-BE62-7046BC0E735E}" type="parTrans" cxnId="{DFA9CA37-0D98-4D62-B9D1-293C52A395D2}">
      <dgm:prSet/>
      <dgm:spPr/>
      <dgm:t>
        <a:bodyPr/>
        <a:lstStyle/>
        <a:p>
          <a:endParaRPr lang="en-US"/>
        </a:p>
      </dgm:t>
    </dgm:pt>
    <dgm:pt modelId="{B9474C92-CD0A-4B03-9103-B97B975A3D86}" type="sibTrans" cxnId="{DFA9CA37-0D98-4D62-B9D1-293C52A395D2}">
      <dgm:prSet/>
      <dgm:spPr/>
      <dgm:t>
        <a:bodyPr/>
        <a:lstStyle/>
        <a:p>
          <a:endParaRPr lang="en-US"/>
        </a:p>
      </dgm:t>
    </dgm:pt>
    <dgm:pt modelId="{E0FA506A-2C77-4C2F-AEC6-82633DE23500}">
      <dgm:prSet phldrT="[Text]"/>
      <dgm:spPr/>
      <dgm:t>
        <a:bodyPr/>
        <a:lstStyle/>
        <a:p>
          <a:r>
            <a:rPr lang="en-US"/>
            <a:t>1. TIF Committee</a:t>
          </a:r>
        </a:p>
      </dgm:t>
      <dgm:extLst>
        <a:ext uri="{E40237B7-FDA0-4F09-8148-C483321AD2D9}">
          <dgm14:cNvPr xmlns:dgm14="http://schemas.microsoft.com/office/drawing/2010/diagram" id="0" name="" title="Step 1 task"/>
        </a:ext>
      </dgm:extLst>
    </dgm:pt>
    <dgm:pt modelId="{2F97C75D-2B44-4C14-A4D6-7568AC56FC82}" type="parTrans" cxnId="{D1C56C3C-EC18-4E22-96ED-EA03E923BE2B}">
      <dgm:prSet/>
      <dgm:spPr/>
      <dgm:t>
        <a:bodyPr/>
        <a:lstStyle/>
        <a:p>
          <a:endParaRPr lang="en-US"/>
        </a:p>
      </dgm:t>
    </dgm:pt>
    <dgm:pt modelId="{F7D43C66-87EF-4439-930B-6249580D8533}" type="sibTrans" cxnId="{D1C56C3C-EC18-4E22-96ED-EA03E923BE2B}">
      <dgm:prSet/>
      <dgm:spPr/>
      <dgm:t>
        <a:bodyPr/>
        <a:lstStyle/>
        <a:p>
          <a:endParaRPr lang="en-US"/>
        </a:p>
      </dgm:t>
    </dgm:pt>
    <dgm:pt modelId="{13A20CD3-AC9D-4B58-9A47-D6B85E28B987}">
      <dgm:prSet phldrT="[Text]"/>
      <dgm:spPr/>
      <dgm:t>
        <a:bodyPr/>
        <a:lstStyle/>
        <a:p>
          <a:r>
            <a:rPr lang="en-US" dirty="0"/>
            <a:t>3. Notice to County Assessor</a:t>
          </a:r>
        </a:p>
      </dgm:t>
    </dgm:pt>
    <dgm:pt modelId="{1D04B292-66FD-4E82-AFEA-758BCE0C4971}" type="parTrans" cxnId="{583347A4-D70C-4073-9FDB-9CD8E8DD6BE0}">
      <dgm:prSet/>
      <dgm:spPr/>
      <dgm:t>
        <a:bodyPr/>
        <a:lstStyle/>
        <a:p>
          <a:endParaRPr lang="en-US"/>
        </a:p>
      </dgm:t>
    </dgm:pt>
    <dgm:pt modelId="{3C7E500F-F383-4C33-B666-140F89A2942B}" type="sibTrans" cxnId="{583347A4-D70C-4073-9FDB-9CD8E8DD6BE0}">
      <dgm:prSet/>
      <dgm:spPr/>
      <dgm:t>
        <a:bodyPr/>
        <a:lstStyle/>
        <a:p>
          <a:endParaRPr lang="en-US"/>
        </a:p>
      </dgm:t>
    </dgm:pt>
    <dgm:pt modelId="{322AC02C-4D88-4FA7-BA5D-5E6DD67A9DEF}" type="pres">
      <dgm:prSet presAssocID="{1DBA91F1-7E8C-41C9-A838-D658A98417D5}" presName="root" presStyleCnt="0">
        <dgm:presLayoutVars>
          <dgm:dir/>
          <dgm:resizeHandles val="exact"/>
        </dgm:presLayoutVars>
      </dgm:prSet>
      <dgm:spPr/>
    </dgm:pt>
    <dgm:pt modelId="{CF6EABFE-9815-4AB3-8874-604C7502E7E2}" type="pres">
      <dgm:prSet presAssocID="{9A97DD9A-212E-426A-9594-7FEEEC4E1E2E}" presName="compNode" presStyleCnt="0"/>
      <dgm:spPr/>
    </dgm:pt>
    <dgm:pt modelId="{DE5E6D80-AC34-4A6C-9E3F-698C05CE60D9}" type="pres">
      <dgm:prSet presAssocID="{9A97DD9A-212E-426A-9594-7FEEEC4E1E2E}" presName="bgRect" presStyleLbl="bgShp" presStyleIdx="0" presStyleCnt="3" custLinFactNeighborY="11394"/>
      <dgm:spPr/>
    </dgm:pt>
    <dgm:pt modelId="{5A538CEB-C521-42FC-829C-6F068BBB4C0E}" type="pres">
      <dgm:prSet presAssocID="{9A97DD9A-212E-426A-9594-7FEEEC4E1E2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7715CCB9-36B9-4F32-85D7-E299E9E1FC8D}" type="pres">
      <dgm:prSet presAssocID="{9A97DD9A-212E-426A-9594-7FEEEC4E1E2E}" presName="spaceRect" presStyleCnt="0"/>
      <dgm:spPr/>
    </dgm:pt>
    <dgm:pt modelId="{C9ADF541-CC89-48EB-858C-86E82F4B9FFF}" type="pres">
      <dgm:prSet presAssocID="{9A97DD9A-212E-426A-9594-7FEEEC4E1E2E}" presName="parTx" presStyleLbl="revTx" presStyleIdx="0" presStyleCnt="6">
        <dgm:presLayoutVars>
          <dgm:chMax val="0"/>
          <dgm:chPref val="0"/>
        </dgm:presLayoutVars>
      </dgm:prSet>
      <dgm:spPr/>
    </dgm:pt>
    <dgm:pt modelId="{8CC42C3D-00DE-475F-AB2D-67B075B11754}" type="pres">
      <dgm:prSet presAssocID="{9A97DD9A-212E-426A-9594-7FEEEC4E1E2E}" presName="desTx" presStyleLbl="revTx" presStyleIdx="1" presStyleCnt="6">
        <dgm:presLayoutVars/>
      </dgm:prSet>
      <dgm:spPr/>
    </dgm:pt>
    <dgm:pt modelId="{A325252D-AFBE-48B1-956E-F8D9E455CEC8}" type="pres">
      <dgm:prSet presAssocID="{A822033B-D112-4812-B9AC-0AEDBC4B3389}" presName="sibTrans" presStyleCnt="0"/>
      <dgm:spPr/>
    </dgm:pt>
    <dgm:pt modelId="{5BEF18B8-E6F8-4702-A2EF-E30E8CC3CE4B}" type="pres">
      <dgm:prSet presAssocID="{B7F093E9-7C2E-44B4-8B3B-6CBE0FE3E35E}" presName="compNode" presStyleCnt="0"/>
      <dgm:spPr/>
    </dgm:pt>
    <dgm:pt modelId="{DC9C6880-D9E9-4930-9EF2-9FCEEF152809}" type="pres">
      <dgm:prSet presAssocID="{B7F093E9-7C2E-44B4-8B3B-6CBE0FE3E35E}" presName="bgRect" presStyleLbl="bgShp" presStyleIdx="1" presStyleCnt="3" custLinFactNeighborY="6239"/>
      <dgm:spPr/>
    </dgm:pt>
    <dgm:pt modelId="{EBF33A29-62FA-4DC5-A662-4AB725F07DB3}" type="pres">
      <dgm:prSet presAssocID="{B7F093E9-7C2E-44B4-8B3B-6CBE0FE3E35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EB7DA5C5-8C44-4C4F-837D-DD111E108D01}" type="pres">
      <dgm:prSet presAssocID="{B7F093E9-7C2E-44B4-8B3B-6CBE0FE3E35E}" presName="spaceRect" presStyleCnt="0"/>
      <dgm:spPr/>
    </dgm:pt>
    <dgm:pt modelId="{AA83F1B9-4202-4D49-8A4D-AFB704D07A5A}" type="pres">
      <dgm:prSet presAssocID="{B7F093E9-7C2E-44B4-8B3B-6CBE0FE3E35E}" presName="parTx" presStyleLbl="revTx" presStyleIdx="2" presStyleCnt="6">
        <dgm:presLayoutVars>
          <dgm:chMax val="0"/>
          <dgm:chPref val="0"/>
        </dgm:presLayoutVars>
      </dgm:prSet>
      <dgm:spPr/>
    </dgm:pt>
    <dgm:pt modelId="{BB05527A-E268-43A0-81C6-BB0F771C89BB}" type="pres">
      <dgm:prSet presAssocID="{B7F093E9-7C2E-44B4-8B3B-6CBE0FE3E35E}" presName="desTx" presStyleLbl="revTx" presStyleIdx="3" presStyleCnt="6">
        <dgm:presLayoutVars/>
      </dgm:prSet>
      <dgm:spPr/>
    </dgm:pt>
    <dgm:pt modelId="{CBA7DCB4-E842-47A4-BDAC-80B7F6DB4A8F}" type="pres">
      <dgm:prSet presAssocID="{A2D02C68-2709-4715-A187-1730828C882F}" presName="sibTrans" presStyleCnt="0"/>
      <dgm:spPr/>
    </dgm:pt>
    <dgm:pt modelId="{AB798055-2B33-4CBD-B8CB-7FC7AE6AEB47}" type="pres">
      <dgm:prSet presAssocID="{9767D06C-E342-4313-B844-7CBE4BE72372}" presName="compNode" presStyleCnt="0"/>
      <dgm:spPr/>
    </dgm:pt>
    <dgm:pt modelId="{A8FB0032-FB92-440E-A1C9-A37DB23C9416}" type="pres">
      <dgm:prSet presAssocID="{9767D06C-E342-4313-B844-7CBE4BE72372}" presName="bgRect" presStyleLbl="bgShp" presStyleIdx="2" presStyleCnt="3"/>
      <dgm:spPr/>
    </dgm:pt>
    <dgm:pt modelId="{9227EF94-0C98-4CA9-A940-2E8DEDA8C8B2}" type="pres">
      <dgm:prSet presAssocID="{9767D06C-E342-4313-B844-7CBE4BE723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43CCAAEB-CEC8-4F71-A189-EDBE2CF377E4}" type="pres">
      <dgm:prSet presAssocID="{9767D06C-E342-4313-B844-7CBE4BE72372}" presName="spaceRect" presStyleCnt="0"/>
      <dgm:spPr/>
    </dgm:pt>
    <dgm:pt modelId="{B71A8654-9951-4D97-A6C2-859C3CFAB01E}" type="pres">
      <dgm:prSet presAssocID="{9767D06C-E342-4313-B844-7CBE4BE72372}" presName="parTx" presStyleLbl="revTx" presStyleIdx="4" presStyleCnt="6">
        <dgm:presLayoutVars>
          <dgm:chMax val="0"/>
          <dgm:chPref val="0"/>
        </dgm:presLayoutVars>
      </dgm:prSet>
      <dgm:spPr/>
    </dgm:pt>
    <dgm:pt modelId="{5744E784-EEA5-4318-8826-494E0BB87B7C}" type="pres">
      <dgm:prSet presAssocID="{9767D06C-E342-4313-B844-7CBE4BE72372}" presName="desTx" presStyleLbl="revTx" presStyleIdx="5" presStyleCnt="6">
        <dgm:presLayoutVars/>
      </dgm:prSet>
      <dgm:spPr/>
    </dgm:pt>
  </dgm:ptLst>
  <dgm:cxnLst>
    <dgm:cxn modelId="{8C4DF61B-AB41-4B3C-AC5A-E6632D6E5366}" srcId="{B7F093E9-7C2E-44B4-8B3B-6CBE0FE3E35E}" destId="{3D6FB82D-8702-4FD5-B446-B15492C8E8D3}" srcOrd="0" destOrd="0" parTransId="{01064A5F-A089-4040-BEA5-E691D4390BDE}" sibTransId="{C0A9B8D0-1A45-4904-98C0-4C9491006681}"/>
    <dgm:cxn modelId="{30C40227-F875-408B-A9AC-99AA73CDD94B}" type="presOf" srcId="{1F256EDC-5F96-4744-B15C-2D1943C70739}" destId="{BB05527A-E268-43A0-81C6-BB0F771C89BB}" srcOrd="0" destOrd="1" presId="urn:microsoft.com/office/officeart/2018/2/layout/IconVerticalSolidList"/>
    <dgm:cxn modelId="{59ADFC2B-0968-483D-B293-2E3B96952633}" type="presOf" srcId="{9A97DD9A-212E-426A-9594-7FEEEC4E1E2E}" destId="{C9ADF541-CC89-48EB-858C-86E82F4B9FFF}" srcOrd="0" destOrd="0" presId="urn:microsoft.com/office/officeart/2018/2/layout/IconVerticalSolidList"/>
    <dgm:cxn modelId="{DFA9CA37-0D98-4D62-B9D1-293C52A395D2}" srcId="{9767D06C-E342-4313-B844-7CBE4BE72372}" destId="{E62E8DBD-6957-4873-8E9D-000853AF034E}" srcOrd="1" destOrd="0" parTransId="{DC8459CB-CD30-4A19-BE62-7046BC0E735E}" sibTransId="{B9474C92-CD0A-4B03-9103-B97B975A3D86}"/>
    <dgm:cxn modelId="{D1C56C3C-EC18-4E22-96ED-EA03E923BE2B}" srcId="{9A97DD9A-212E-426A-9594-7FEEEC4E1E2E}" destId="{E0FA506A-2C77-4C2F-AEC6-82633DE23500}" srcOrd="0" destOrd="0" parTransId="{2F97C75D-2B44-4C14-A4D6-7568AC56FC82}" sibTransId="{F7D43C66-87EF-4439-930B-6249580D8533}"/>
    <dgm:cxn modelId="{2414FB5D-D5AD-4E91-BD4C-ECD940B969C8}" type="presOf" srcId="{45D65E2E-57FB-46B9-A23E-155578272902}" destId="{8CC42C3D-00DE-475F-AB2D-67B075B11754}" srcOrd="0" destOrd="1" presId="urn:microsoft.com/office/officeart/2018/2/layout/IconVerticalSolidList"/>
    <dgm:cxn modelId="{38FCF866-F235-499A-9DB0-DB52B7D82F7E}" type="presOf" srcId="{4AD13E16-C8EF-4219-ADEC-3EFA367F63FB}" destId="{5744E784-EEA5-4318-8826-494E0BB87B7C}" srcOrd="0" destOrd="0" presId="urn:microsoft.com/office/officeart/2018/2/layout/IconVerticalSolidList"/>
    <dgm:cxn modelId="{42D0004E-19D8-4953-90AE-AFFAC735C0EC}" type="presOf" srcId="{B7F093E9-7C2E-44B4-8B3B-6CBE0FE3E35E}" destId="{AA83F1B9-4202-4D49-8A4D-AFB704D07A5A}" srcOrd="0" destOrd="0" presId="urn:microsoft.com/office/officeart/2018/2/layout/IconVerticalSolidList"/>
    <dgm:cxn modelId="{5E101A73-FCAD-4E69-BF15-96DB93999013}" type="presOf" srcId="{6F3E996A-0AA3-4EE3-B260-122F07FC63B9}" destId="{8CC42C3D-00DE-475F-AB2D-67B075B11754}" srcOrd="0" destOrd="2" presId="urn:microsoft.com/office/officeart/2018/2/layout/IconVerticalSolidList"/>
    <dgm:cxn modelId="{743C4E8E-62B7-4C61-A825-4F567C626540}" type="presOf" srcId="{3D6FB82D-8702-4FD5-B446-B15492C8E8D3}" destId="{BB05527A-E268-43A0-81C6-BB0F771C89BB}" srcOrd="0" destOrd="0" presId="urn:microsoft.com/office/officeart/2018/2/layout/IconVerticalSolidList"/>
    <dgm:cxn modelId="{4E92908F-7FCF-4DB0-95A5-36E7F758DDAC}" type="presOf" srcId="{9767D06C-E342-4313-B844-7CBE4BE72372}" destId="{B71A8654-9951-4D97-A6C2-859C3CFAB01E}" srcOrd="0" destOrd="0" presId="urn:microsoft.com/office/officeart/2018/2/layout/IconVerticalSolidList"/>
    <dgm:cxn modelId="{B80E7D95-420C-4F15-93B2-D0D25FF005C6}" type="presOf" srcId="{1DBA91F1-7E8C-41C9-A838-D658A98417D5}" destId="{322AC02C-4D88-4FA7-BA5D-5E6DD67A9DEF}" srcOrd="0" destOrd="0" presId="urn:microsoft.com/office/officeart/2018/2/layout/IconVerticalSolidList"/>
    <dgm:cxn modelId="{583347A4-D70C-4073-9FDB-9CD8E8DD6BE0}" srcId="{9767D06C-E342-4313-B844-7CBE4BE72372}" destId="{13A20CD3-AC9D-4B58-9A47-D6B85E28B987}" srcOrd="2" destOrd="0" parTransId="{1D04B292-66FD-4E82-AFEA-758BCE0C4971}" sibTransId="{3C7E500F-F383-4C33-B666-140F89A2942B}"/>
    <dgm:cxn modelId="{05382DB0-93E0-41A2-9F05-DBE0C57CD836}" srcId="{1DBA91F1-7E8C-41C9-A838-D658A98417D5}" destId="{B7F093E9-7C2E-44B4-8B3B-6CBE0FE3E35E}" srcOrd="1" destOrd="0" parTransId="{975EB889-7FE2-4B31-A57C-D6644EDC0C5B}" sibTransId="{A2D02C68-2709-4715-A187-1730828C882F}"/>
    <dgm:cxn modelId="{8EA684B7-844F-4D1A-913B-4AA924E72F75}" srcId="{9A97DD9A-212E-426A-9594-7FEEEC4E1E2E}" destId="{6F3E996A-0AA3-4EE3-B260-122F07FC63B9}" srcOrd="2" destOrd="0" parTransId="{C5F8FC29-3CC2-48C8-A0BA-184301B9A503}" sibTransId="{4960F7FB-C4ED-4761-9484-C868EE2CA5D8}"/>
    <dgm:cxn modelId="{81E937BE-E59C-4053-B608-515948E2BA0B}" srcId="{B7F093E9-7C2E-44B4-8B3B-6CBE0FE3E35E}" destId="{1F256EDC-5F96-4744-B15C-2D1943C70739}" srcOrd="1" destOrd="0" parTransId="{2BDBFB8C-BDE9-486A-8DD1-A7FCA6AED5F0}" sibTransId="{360B594D-5CE0-47CD-8F68-0B32F75E34FC}"/>
    <dgm:cxn modelId="{359D3EBF-2FA2-42B9-BDAA-062B1B914EC4}" srcId="{9767D06C-E342-4313-B844-7CBE4BE72372}" destId="{4AD13E16-C8EF-4219-ADEC-3EFA367F63FB}" srcOrd="0" destOrd="0" parTransId="{C2D82D0B-71BA-449B-9321-1F02F63BBED8}" sibTransId="{7C9354BF-915D-40A9-977F-DCD4C79AE9A4}"/>
    <dgm:cxn modelId="{88A72CC3-A99D-47E3-882C-4CA149F705AB}" type="presOf" srcId="{E0FA506A-2C77-4C2F-AEC6-82633DE23500}" destId="{8CC42C3D-00DE-475F-AB2D-67B075B11754}" srcOrd="0" destOrd="0" presId="urn:microsoft.com/office/officeart/2018/2/layout/IconVerticalSolidList"/>
    <dgm:cxn modelId="{24E68DC6-2A07-4A91-A204-F8ACECDACC44}" type="presOf" srcId="{E62E8DBD-6957-4873-8E9D-000853AF034E}" destId="{5744E784-EEA5-4318-8826-494E0BB87B7C}" srcOrd="0" destOrd="1" presId="urn:microsoft.com/office/officeart/2018/2/layout/IconVerticalSolidList"/>
    <dgm:cxn modelId="{D518AACC-8C6A-4943-92A1-3B1923EFF8F2}" type="presOf" srcId="{13A20CD3-AC9D-4B58-9A47-D6B85E28B987}" destId="{5744E784-EEA5-4318-8826-494E0BB87B7C}" srcOrd="0" destOrd="2" presId="urn:microsoft.com/office/officeart/2018/2/layout/IconVerticalSolidList"/>
    <dgm:cxn modelId="{6EE1A5DD-79E9-4FC2-BFBE-DA7B4C71D980}" srcId="{1DBA91F1-7E8C-41C9-A838-D658A98417D5}" destId="{9A97DD9A-212E-426A-9594-7FEEEC4E1E2E}" srcOrd="0" destOrd="0" parTransId="{CFB8B198-74C4-4710-BA7C-5F16A52BB9D3}" sibTransId="{A822033B-D112-4812-B9AC-0AEDBC4B3389}"/>
    <dgm:cxn modelId="{FE68F8E0-776A-49A3-8850-D44015EFEFE4}" srcId="{9A97DD9A-212E-426A-9594-7FEEEC4E1E2E}" destId="{45D65E2E-57FB-46B9-A23E-155578272902}" srcOrd="1" destOrd="0" parTransId="{D504A610-38C8-4BDE-BB8B-E71AB9A63BD2}" sibTransId="{C35F0E74-D801-4FFD-B331-4EF428DDF3B5}"/>
    <dgm:cxn modelId="{1F9E31E8-2B2E-4F8E-AA9B-B5366FE84796}" srcId="{1DBA91F1-7E8C-41C9-A838-D658A98417D5}" destId="{9767D06C-E342-4313-B844-7CBE4BE72372}" srcOrd="2" destOrd="0" parTransId="{07642ABB-36AA-4345-A138-3BA34143FF70}" sibTransId="{5B3210CA-F7F6-43EC-9250-21702872AB7F}"/>
    <dgm:cxn modelId="{3D7C3121-1AC6-4C6D-9749-3C5201E3EA34}" type="presParOf" srcId="{322AC02C-4D88-4FA7-BA5D-5E6DD67A9DEF}" destId="{CF6EABFE-9815-4AB3-8874-604C7502E7E2}" srcOrd="0" destOrd="0" presId="urn:microsoft.com/office/officeart/2018/2/layout/IconVerticalSolidList"/>
    <dgm:cxn modelId="{30BB5763-65F4-4400-A2FE-1658BBCAB233}" type="presParOf" srcId="{CF6EABFE-9815-4AB3-8874-604C7502E7E2}" destId="{DE5E6D80-AC34-4A6C-9E3F-698C05CE60D9}" srcOrd="0" destOrd="0" presId="urn:microsoft.com/office/officeart/2018/2/layout/IconVerticalSolidList"/>
    <dgm:cxn modelId="{59226D6A-254F-4F32-9C31-803699EE5136}" type="presParOf" srcId="{CF6EABFE-9815-4AB3-8874-604C7502E7E2}" destId="{5A538CEB-C521-42FC-829C-6F068BBB4C0E}" srcOrd="1" destOrd="0" presId="urn:microsoft.com/office/officeart/2018/2/layout/IconVerticalSolidList"/>
    <dgm:cxn modelId="{3B613E36-7222-4BF6-A3A4-8974FF8387F3}" type="presParOf" srcId="{CF6EABFE-9815-4AB3-8874-604C7502E7E2}" destId="{7715CCB9-36B9-4F32-85D7-E299E9E1FC8D}" srcOrd="2" destOrd="0" presId="urn:microsoft.com/office/officeart/2018/2/layout/IconVerticalSolidList"/>
    <dgm:cxn modelId="{14AC7202-00D1-44C6-ACFE-13CA099B1700}" type="presParOf" srcId="{CF6EABFE-9815-4AB3-8874-604C7502E7E2}" destId="{C9ADF541-CC89-48EB-858C-86E82F4B9FFF}" srcOrd="3" destOrd="0" presId="urn:microsoft.com/office/officeart/2018/2/layout/IconVerticalSolidList"/>
    <dgm:cxn modelId="{BE3656E0-11A8-490D-B23C-B07B45CB19B2}" type="presParOf" srcId="{CF6EABFE-9815-4AB3-8874-604C7502E7E2}" destId="{8CC42C3D-00DE-475F-AB2D-67B075B11754}" srcOrd="4" destOrd="0" presId="urn:microsoft.com/office/officeart/2018/2/layout/IconVerticalSolidList"/>
    <dgm:cxn modelId="{A1847223-4E78-4429-862A-566DFB5D3142}" type="presParOf" srcId="{322AC02C-4D88-4FA7-BA5D-5E6DD67A9DEF}" destId="{A325252D-AFBE-48B1-956E-F8D9E455CEC8}" srcOrd="1" destOrd="0" presId="urn:microsoft.com/office/officeart/2018/2/layout/IconVerticalSolidList"/>
    <dgm:cxn modelId="{4DB2027F-59B3-43F9-A33D-ADA497910070}" type="presParOf" srcId="{322AC02C-4D88-4FA7-BA5D-5E6DD67A9DEF}" destId="{5BEF18B8-E6F8-4702-A2EF-E30E8CC3CE4B}" srcOrd="2" destOrd="0" presId="urn:microsoft.com/office/officeart/2018/2/layout/IconVerticalSolidList"/>
    <dgm:cxn modelId="{494C27A2-4792-4346-9C3F-27DD7682022E}" type="presParOf" srcId="{5BEF18B8-E6F8-4702-A2EF-E30E8CC3CE4B}" destId="{DC9C6880-D9E9-4930-9EF2-9FCEEF152809}" srcOrd="0" destOrd="0" presId="urn:microsoft.com/office/officeart/2018/2/layout/IconVerticalSolidList"/>
    <dgm:cxn modelId="{CF812BE2-7DFA-4391-9CFC-E3BAEA28549A}" type="presParOf" srcId="{5BEF18B8-E6F8-4702-A2EF-E30E8CC3CE4B}" destId="{EBF33A29-62FA-4DC5-A662-4AB725F07DB3}" srcOrd="1" destOrd="0" presId="urn:microsoft.com/office/officeart/2018/2/layout/IconVerticalSolidList"/>
    <dgm:cxn modelId="{6F421F5A-B8AB-406F-A877-A531F60D6A0B}" type="presParOf" srcId="{5BEF18B8-E6F8-4702-A2EF-E30E8CC3CE4B}" destId="{EB7DA5C5-8C44-4C4F-837D-DD111E108D01}" srcOrd="2" destOrd="0" presId="urn:microsoft.com/office/officeart/2018/2/layout/IconVerticalSolidList"/>
    <dgm:cxn modelId="{4E52D7DA-EDB5-4CCC-AD18-D9511DF96546}" type="presParOf" srcId="{5BEF18B8-E6F8-4702-A2EF-E30E8CC3CE4B}" destId="{AA83F1B9-4202-4D49-8A4D-AFB704D07A5A}" srcOrd="3" destOrd="0" presId="urn:microsoft.com/office/officeart/2018/2/layout/IconVerticalSolidList"/>
    <dgm:cxn modelId="{2543CE6E-197C-488F-B271-5645247A23F8}" type="presParOf" srcId="{5BEF18B8-E6F8-4702-A2EF-E30E8CC3CE4B}" destId="{BB05527A-E268-43A0-81C6-BB0F771C89BB}" srcOrd="4" destOrd="0" presId="urn:microsoft.com/office/officeart/2018/2/layout/IconVerticalSolidList"/>
    <dgm:cxn modelId="{126B703F-E626-477C-9144-762A6EB90945}" type="presParOf" srcId="{322AC02C-4D88-4FA7-BA5D-5E6DD67A9DEF}" destId="{CBA7DCB4-E842-47A4-BDAC-80B7F6DB4A8F}" srcOrd="3" destOrd="0" presId="urn:microsoft.com/office/officeart/2018/2/layout/IconVerticalSolidList"/>
    <dgm:cxn modelId="{8DC49B5B-7DB2-4ED0-B523-0DC02293CA6D}" type="presParOf" srcId="{322AC02C-4D88-4FA7-BA5D-5E6DD67A9DEF}" destId="{AB798055-2B33-4CBD-B8CB-7FC7AE6AEB47}" srcOrd="4" destOrd="0" presId="urn:microsoft.com/office/officeart/2018/2/layout/IconVerticalSolidList"/>
    <dgm:cxn modelId="{D6CDE754-69E0-4978-80D2-98A62F46BCA5}" type="presParOf" srcId="{AB798055-2B33-4CBD-B8CB-7FC7AE6AEB47}" destId="{A8FB0032-FB92-440E-A1C9-A37DB23C9416}" srcOrd="0" destOrd="0" presId="urn:microsoft.com/office/officeart/2018/2/layout/IconVerticalSolidList"/>
    <dgm:cxn modelId="{DCD2B620-297B-4959-849B-DEDD2F586D30}" type="presParOf" srcId="{AB798055-2B33-4CBD-B8CB-7FC7AE6AEB47}" destId="{9227EF94-0C98-4CA9-A940-2E8DEDA8C8B2}" srcOrd="1" destOrd="0" presId="urn:microsoft.com/office/officeart/2018/2/layout/IconVerticalSolidList"/>
    <dgm:cxn modelId="{A07417A1-442E-46C9-9B73-F55B95304F00}" type="presParOf" srcId="{AB798055-2B33-4CBD-B8CB-7FC7AE6AEB47}" destId="{43CCAAEB-CEC8-4F71-A189-EDBE2CF377E4}" srcOrd="2" destOrd="0" presId="urn:microsoft.com/office/officeart/2018/2/layout/IconVerticalSolidList"/>
    <dgm:cxn modelId="{2ED7F2FE-C9DC-46CE-BD96-41BE9F960438}" type="presParOf" srcId="{AB798055-2B33-4CBD-B8CB-7FC7AE6AEB47}" destId="{B71A8654-9951-4D97-A6C2-859C3CFAB01E}" srcOrd="3" destOrd="0" presId="urn:microsoft.com/office/officeart/2018/2/layout/IconVerticalSolidList"/>
    <dgm:cxn modelId="{381AF1B8-3017-4F44-84C1-0D49BCA3E360}" type="presParOf" srcId="{AB798055-2B33-4CBD-B8CB-7FC7AE6AEB47}" destId="{5744E784-EEA5-4318-8826-494E0BB87B7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0B53A2-1C61-44ED-9062-99A025DE75D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F8DCA4A-3122-473E-98FE-CABE6363C82B}">
      <dgm:prSet/>
      <dgm:spPr/>
      <dgm:t>
        <a:bodyPr/>
        <a:lstStyle/>
        <a:p>
          <a:r>
            <a:rPr lang="en-US" dirty="0"/>
            <a:t>Need completed application submitted</a:t>
          </a:r>
        </a:p>
      </dgm:t>
    </dgm:pt>
    <dgm:pt modelId="{79DF85D4-FDC4-423C-90D8-EC124AC51D9F}" type="parTrans" cxnId="{E1FADE89-ADAA-4DF0-A1B0-0C377997D586}">
      <dgm:prSet/>
      <dgm:spPr/>
      <dgm:t>
        <a:bodyPr/>
        <a:lstStyle/>
        <a:p>
          <a:endParaRPr lang="en-US"/>
        </a:p>
      </dgm:t>
    </dgm:pt>
    <dgm:pt modelId="{28F9A9B9-2DD0-49D0-BD19-DE79C8231FFC}" type="sibTrans" cxnId="{E1FADE89-ADAA-4DF0-A1B0-0C377997D586}">
      <dgm:prSet/>
      <dgm:spPr/>
      <dgm:t>
        <a:bodyPr/>
        <a:lstStyle/>
        <a:p>
          <a:endParaRPr lang="en-US"/>
        </a:p>
      </dgm:t>
    </dgm:pt>
    <dgm:pt modelId="{C6A9D6A2-0B62-4D0E-B2F6-52450C5602AF}">
      <dgm:prSet/>
      <dgm:spPr/>
      <dgm:t>
        <a:bodyPr/>
        <a:lstStyle/>
        <a:p>
          <a:r>
            <a:rPr lang="en-US" dirty="0"/>
            <a:t>Once you have the application – schedule TIF Committee meeting</a:t>
          </a:r>
        </a:p>
      </dgm:t>
    </dgm:pt>
    <dgm:pt modelId="{1C5B86C9-2A43-4802-9722-91283F88A4E6}" type="parTrans" cxnId="{327077D8-8946-405D-9C41-A909FBB89388}">
      <dgm:prSet/>
      <dgm:spPr/>
      <dgm:t>
        <a:bodyPr/>
        <a:lstStyle/>
        <a:p>
          <a:endParaRPr lang="en-US"/>
        </a:p>
      </dgm:t>
    </dgm:pt>
    <dgm:pt modelId="{55DFDC47-9ADA-4D07-87C6-2AA6681E1483}" type="sibTrans" cxnId="{327077D8-8946-405D-9C41-A909FBB89388}">
      <dgm:prSet/>
      <dgm:spPr/>
      <dgm:t>
        <a:bodyPr/>
        <a:lstStyle/>
        <a:p>
          <a:endParaRPr lang="en-US"/>
        </a:p>
      </dgm:t>
    </dgm:pt>
    <dgm:pt modelId="{36F58C0F-114D-4498-9BB0-B79743FD1BBF}">
      <dgm:prSet/>
      <dgm:spPr/>
      <dgm:t>
        <a:bodyPr/>
        <a:lstStyle/>
        <a:p>
          <a:r>
            <a:rPr lang="en-US"/>
            <a:t>Will likely need a couple meetings – at least one should include the redeveloper</a:t>
          </a:r>
        </a:p>
      </dgm:t>
    </dgm:pt>
    <dgm:pt modelId="{1A8A6257-2090-4F46-B6C1-9D29BC873E25}" type="parTrans" cxnId="{8564DECC-0588-41F0-AB6A-DBF0611A224F}">
      <dgm:prSet/>
      <dgm:spPr/>
      <dgm:t>
        <a:bodyPr/>
        <a:lstStyle/>
        <a:p>
          <a:endParaRPr lang="en-US"/>
        </a:p>
      </dgm:t>
    </dgm:pt>
    <dgm:pt modelId="{8914F57D-8791-46F4-B9BA-E32F783DDE16}" type="sibTrans" cxnId="{8564DECC-0588-41F0-AB6A-DBF0611A224F}">
      <dgm:prSet/>
      <dgm:spPr/>
      <dgm:t>
        <a:bodyPr/>
        <a:lstStyle/>
        <a:p>
          <a:endParaRPr lang="en-US"/>
        </a:p>
      </dgm:t>
    </dgm:pt>
    <dgm:pt modelId="{F8D9C6C8-B11D-4FC3-A64A-5E6E877C949A}">
      <dgm:prSet/>
      <dgm:spPr/>
      <dgm:t>
        <a:bodyPr/>
        <a:lstStyle/>
        <a:p>
          <a:r>
            <a:rPr lang="en-US"/>
            <a:t>Put the attorney on notice of an upcoming project</a:t>
          </a:r>
        </a:p>
      </dgm:t>
    </dgm:pt>
    <dgm:pt modelId="{F28A8250-B0D7-4611-AFB2-3521A37187E2}" type="parTrans" cxnId="{AB5397E4-79A6-4BE8-B9E1-0905D4FBB625}">
      <dgm:prSet/>
      <dgm:spPr/>
      <dgm:t>
        <a:bodyPr/>
        <a:lstStyle/>
        <a:p>
          <a:endParaRPr lang="en-US"/>
        </a:p>
      </dgm:t>
    </dgm:pt>
    <dgm:pt modelId="{FE580306-BA8E-4E89-8CE7-FF2CC28BBE08}" type="sibTrans" cxnId="{AB5397E4-79A6-4BE8-B9E1-0905D4FBB625}">
      <dgm:prSet/>
      <dgm:spPr/>
      <dgm:t>
        <a:bodyPr/>
        <a:lstStyle/>
        <a:p>
          <a:endParaRPr lang="en-US"/>
        </a:p>
      </dgm:t>
    </dgm:pt>
    <dgm:pt modelId="{D3C325DC-A097-4523-B3CC-F9C958CCA63D}" type="pres">
      <dgm:prSet presAssocID="{9C0B53A2-1C61-44ED-9062-99A025DE75D6}" presName="linear" presStyleCnt="0">
        <dgm:presLayoutVars>
          <dgm:animLvl val="lvl"/>
          <dgm:resizeHandles val="exact"/>
        </dgm:presLayoutVars>
      </dgm:prSet>
      <dgm:spPr/>
    </dgm:pt>
    <dgm:pt modelId="{9554FC61-996D-413A-9667-5BD7C60CDED7}" type="pres">
      <dgm:prSet presAssocID="{7F8DCA4A-3122-473E-98FE-CABE6363C82B}" presName="parentText" presStyleLbl="node1" presStyleIdx="0" presStyleCnt="3">
        <dgm:presLayoutVars>
          <dgm:chMax val="0"/>
          <dgm:bulletEnabled val="1"/>
        </dgm:presLayoutVars>
      </dgm:prSet>
      <dgm:spPr/>
    </dgm:pt>
    <dgm:pt modelId="{3DE9B413-1FE9-4903-8279-A2BC8BE1DB36}" type="pres">
      <dgm:prSet presAssocID="{28F9A9B9-2DD0-49D0-BD19-DE79C8231FFC}" presName="spacer" presStyleCnt="0"/>
      <dgm:spPr/>
    </dgm:pt>
    <dgm:pt modelId="{F5E23371-AEC7-4F1E-8BDD-A03F86A53EE2}" type="pres">
      <dgm:prSet presAssocID="{C6A9D6A2-0B62-4D0E-B2F6-52450C5602AF}" presName="parentText" presStyleLbl="node1" presStyleIdx="1" presStyleCnt="3">
        <dgm:presLayoutVars>
          <dgm:chMax val="0"/>
          <dgm:bulletEnabled val="1"/>
        </dgm:presLayoutVars>
      </dgm:prSet>
      <dgm:spPr/>
    </dgm:pt>
    <dgm:pt modelId="{E07C01DE-9A44-4CC0-BCCF-3D8663F695D9}" type="pres">
      <dgm:prSet presAssocID="{C6A9D6A2-0B62-4D0E-B2F6-52450C5602AF}" presName="childText" presStyleLbl="revTx" presStyleIdx="0" presStyleCnt="1">
        <dgm:presLayoutVars>
          <dgm:bulletEnabled val="1"/>
        </dgm:presLayoutVars>
      </dgm:prSet>
      <dgm:spPr/>
    </dgm:pt>
    <dgm:pt modelId="{B7F1C52B-F8AD-409D-A263-7E925963B99A}" type="pres">
      <dgm:prSet presAssocID="{F8D9C6C8-B11D-4FC3-A64A-5E6E877C949A}" presName="parentText" presStyleLbl="node1" presStyleIdx="2" presStyleCnt="3">
        <dgm:presLayoutVars>
          <dgm:chMax val="0"/>
          <dgm:bulletEnabled val="1"/>
        </dgm:presLayoutVars>
      </dgm:prSet>
      <dgm:spPr/>
    </dgm:pt>
  </dgm:ptLst>
  <dgm:cxnLst>
    <dgm:cxn modelId="{D54A1D7B-E91C-4F3C-8601-8609BC0EF1CB}" type="presOf" srcId="{36F58C0F-114D-4498-9BB0-B79743FD1BBF}" destId="{E07C01DE-9A44-4CC0-BCCF-3D8663F695D9}" srcOrd="0" destOrd="0" presId="urn:microsoft.com/office/officeart/2005/8/layout/vList2"/>
    <dgm:cxn modelId="{E1FADE89-ADAA-4DF0-A1B0-0C377997D586}" srcId="{9C0B53A2-1C61-44ED-9062-99A025DE75D6}" destId="{7F8DCA4A-3122-473E-98FE-CABE6363C82B}" srcOrd="0" destOrd="0" parTransId="{79DF85D4-FDC4-423C-90D8-EC124AC51D9F}" sibTransId="{28F9A9B9-2DD0-49D0-BD19-DE79C8231FFC}"/>
    <dgm:cxn modelId="{2A8D4A8B-8C27-4123-A023-ED543D343ACD}" type="presOf" srcId="{7F8DCA4A-3122-473E-98FE-CABE6363C82B}" destId="{9554FC61-996D-413A-9667-5BD7C60CDED7}" srcOrd="0" destOrd="0" presId="urn:microsoft.com/office/officeart/2005/8/layout/vList2"/>
    <dgm:cxn modelId="{EFF669B2-B5A1-4F51-BB69-F71BEEE49F31}" type="presOf" srcId="{9C0B53A2-1C61-44ED-9062-99A025DE75D6}" destId="{D3C325DC-A097-4523-B3CC-F9C958CCA63D}" srcOrd="0" destOrd="0" presId="urn:microsoft.com/office/officeart/2005/8/layout/vList2"/>
    <dgm:cxn modelId="{01C10EC9-56D7-4080-B373-FC02C661A95A}" type="presOf" srcId="{F8D9C6C8-B11D-4FC3-A64A-5E6E877C949A}" destId="{B7F1C52B-F8AD-409D-A263-7E925963B99A}" srcOrd="0" destOrd="0" presId="urn:microsoft.com/office/officeart/2005/8/layout/vList2"/>
    <dgm:cxn modelId="{8564DECC-0588-41F0-AB6A-DBF0611A224F}" srcId="{C6A9D6A2-0B62-4D0E-B2F6-52450C5602AF}" destId="{36F58C0F-114D-4498-9BB0-B79743FD1BBF}" srcOrd="0" destOrd="0" parTransId="{1A8A6257-2090-4F46-B6C1-9D29BC873E25}" sibTransId="{8914F57D-8791-46F4-B9BA-E32F783DDE16}"/>
    <dgm:cxn modelId="{3E5A8CD2-4A8E-429D-9797-753588E58D58}" type="presOf" srcId="{C6A9D6A2-0B62-4D0E-B2F6-52450C5602AF}" destId="{F5E23371-AEC7-4F1E-8BDD-A03F86A53EE2}" srcOrd="0" destOrd="0" presId="urn:microsoft.com/office/officeart/2005/8/layout/vList2"/>
    <dgm:cxn modelId="{327077D8-8946-405D-9C41-A909FBB89388}" srcId="{9C0B53A2-1C61-44ED-9062-99A025DE75D6}" destId="{C6A9D6A2-0B62-4D0E-B2F6-52450C5602AF}" srcOrd="1" destOrd="0" parTransId="{1C5B86C9-2A43-4802-9722-91283F88A4E6}" sibTransId="{55DFDC47-9ADA-4D07-87C6-2AA6681E1483}"/>
    <dgm:cxn modelId="{AB5397E4-79A6-4BE8-B9E1-0905D4FBB625}" srcId="{9C0B53A2-1C61-44ED-9062-99A025DE75D6}" destId="{F8D9C6C8-B11D-4FC3-A64A-5E6E877C949A}" srcOrd="2" destOrd="0" parTransId="{F28A8250-B0D7-4611-AFB2-3521A37187E2}" sibTransId="{FE580306-BA8E-4E89-8CE7-FF2CC28BBE08}"/>
    <dgm:cxn modelId="{8EFA92DF-06B2-4553-A62E-140701BD4A11}" type="presParOf" srcId="{D3C325DC-A097-4523-B3CC-F9C958CCA63D}" destId="{9554FC61-996D-413A-9667-5BD7C60CDED7}" srcOrd="0" destOrd="0" presId="urn:microsoft.com/office/officeart/2005/8/layout/vList2"/>
    <dgm:cxn modelId="{B9E6B13D-57EA-4243-8C31-765D740ABB71}" type="presParOf" srcId="{D3C325DC-A097-4523-B3CC-F9C958CCA63D}" destId="{3DE9B413-1FE9-4903-8279-A2BC8BE1DB36}" srcOrd="1" destOrd="0" presId="urn:microsoft.com/office/officeart/2005/8/layout/vList2"/>
    <dgm:cxn modelId="{98E9FD60-1FF2-4498-8F21-922263915B5D}" type="presParOf" srcId="{D3C325DC-A097-4523-B3CC-F9C958CCA63D}" destId="{F5E23371-AEC7-4F1E-8BDD-A03F86A53EE2}" srcOrd="2" destOrd="0" presId="urn:microsoft.com/office/officeart/2005/8/layout/vList2"/>
    <dgm:cxn modelId="{ED14FBF5-0FED-490B-B84E-F6229B49C3DA}" type="presParOf" srcId="{D3C325DC-A097-4523-B3CC-F9C958CCA63D}" destId="{E07C01DE-9A44-4CC0-BCCF-3D8663F695D9}" srcOrd="3" destOrd="0" presId="urn:microsoft.com/office/officeart/2005/8/layout/vList2"/>
    <dgm:cxn modelId="{3A58D454-D20C-4548-8E81-F5685C9B1F09}" type="presParOf" srcId="{D3C325DC-A097-4523-B3CC-F9C958CCA63D}" destId="{B7F1C52B-F8AD-409D-A263-7E925963B99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AA6629-E55E-40ED-8217-551ABCA3DE8B}"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3C9D9F82-7BFD-4A64-88A9-527B7C9079DC}">
      <dgm:prSet/>
      <dgm:spPr/>
      <dgm:t>
        <a:bodyPr/>
        <a:lstStyle/>
        <a:p>
          <a:r>
            <a:rPr lang="en-US"/>
            <a:t>One of the most difficult parts of TIF</a:t>
          </a:r>
        </a:p>
      </dgm:t>
    </dgm:pt>
    <dgm:pt modelId="{7BB4DAB6-02BF-4185-A451-F01F1683EEB6}" type="parTrans" cxnId="{11A2B3A9-B3AB-4272-8F4B-14F6AEDFC3DC}">
      <dgm:prSet/>
      <dgm:spPr/>
      <dgm:t>
        <a:bodyPr/>
        <a:lstStyle/>
        <a:p>
          <a:endParaRPr lang="en-US"/>
        </a:p>
      </dgm:t>
    </dgm:pt>
    <dgm:pt modelId="{1B19AB7D-4CAA-4435-B321-67BB29C8F810}" type="sibTrans" cxnId="{11A2B3A9-B3AB-4272-8F4B-14F6AEDFC3DC}">
      <dgm:prSet/>
      <dgm:spPr/>
      <dgm:t>
        <a:bodyPr/>
        <a:lstStyle/>
        <a:p>
          <a:endParaRPr lang="en-US"/>
        </a:p>
      </dgm:t>
    </dgm:pt>
    <dgm:pt modelId="{2773314F-B446-4917-820E-F9A3C9AC1896}">
      <dgm:prSet/>
      <dgm:spPr/>
      <dgm:t>
        <a:bodyPr/>
        <a:lstStyle/>
        <a:p>
          <a:r>
            <a:rPr lang="en-US"/>
            <a:t>Redevelopers will need it yesterday</a:t>
          </a:r>
        </a:p>
      </dgm:t>
    </dgm:pt>
    <dgm:pt modelId="{F8FF01E0-A725-414B-A269-7BC8161D0A00}" type="parTrans" cxnId="{676E919B-DA69-4EFC-88BA-B29BD8AD8257}">
      <dgm:prSet/>
      <dgm:spPr/>
      <dgm:t>
        <a:bodyPr/>
        <a:lstStyle/>
        <a:p>
          <a:endParaRPr lang="en-US"/>
        </a:p>
      </dgm:t>
    </dgm:pt>
    <dgm:pt modelId="{B6BAB70A-8FE0-4C52-A2A6-6CCC25334BEA}" type="sibTrans" cxnId="{676E919B-DA69-4EFC-88BA-B29BD8AD8257}">
      <dgm:prSet/>
      <dgm:spPr/>
      <dgm:t>
        <a:bodyPr/>
        <a:lstStyle/>
        <a:p>
          <a:endParaRPr lang="en-US"/>
        </a:p>
      </dgm:t>
    </dgm:pt>
    <dgm:pt modelId="{07D0AD15-4A6F-416D-A8DD-368C44C03100}">
      <dgm:prSet/>
      <dgm:spPr/>
      <dgm:t>
        <a:bodyPr/>
        <a:lstStyle/>
        <a:p>
          <a:r>
            <a:rPr lang="en-US" dirty="0"/>
            <a:t>Redevelopers will want more than what you can offer</a:t>
          </a:r>
        </a:p>
      </dgm:t>
    </dgm:pt>
    <dgm:pt modelId="{319EB79D-EFDF-4EF9-B7AF-CB88E728F9AF}" type="parTrans" cxnId="{6D78971B-98BA-4A23-8138-C058236E2092}">
      <dgm:prSet/>
      <dgm:spPr/>
      <dgm:t>
        <a:bodyPr/>
        <a:lstStyle/>
        <a:p>
          <a:endParaRPr lang="en-US"/>
        </a:p>
      </dgm:t>
    </dgm:pt>
    <dgm:pt modelId="{A597C013-2BC0-4538-B4D5-F1AAD6B9469A}" type="sibTrans" cxnId="{6D78971B-98BA-4A23-8138-C058236E2092}">
      <dgm:prSet/>
      <dgm:spPr/>
      <dgm:t>
        <a:bodyPr/>
        <a:lstStyle/>
        <a:p>
          <a:endParaRPr lang="en-US"/>
        </a:p>
      </dgm:t>
    </dgm:pt>
    <dgm:pt modelId="{28202F6B-CEBA-4F7D-9D04-3167522E5E38}">
      <dgm:prSet/>
      <dgm:spPr/>
      <dgm:t>
        <a:bodyPr/>
        <a:lstStyle/>
        <a:p>
          <a:r>
            <a:rPr lang="en-US"/>
            <a:t>Sometimes politics will be involved</a:t>
          </a:r>
        </a:p>
      </dgm:t>
    </dgm:pt>
    <dgm:pt modelId="{B3E8A0E5-E29C-48C5-97C6-9D7A10334296}" type="parTrans" cxnId="{1F16E235-355C-4605-A7EE-A44E895CAD85}">
      <dgm:prSet/>
      <dgm:spPr/>
      <dgm:t>
        <a:bodyPr/>
        <a:lstStyle/>
        <a:p>
          <a:endParaRPr lang="en-US"/>
        </a:p>
      </dgm:t>
    </dgm:pt>
    <dgm:pt modelId="{4196E579-3915-4CB3-A5E5-7104553D3793}" type="sibTrans" cxnId="{1F16E235-355C-4605-A7EE-A44E895CAD85}">
      <dgm:prSet/>
      <dgm:spPr/>
      <dgm:t>
        <a:bodyPr/>
        <a:lstStyle/>
        <a:p>
          <a:endParaRPr lang="en-US"/>
        </a:p>
      </dgm:t>
    </dgm:pt>
    <dgm:pt modelId="{631E9D32-BE03-400B-A14F-0AD5CCDA1206}">
      <dgm:prSet/>
      <dgm:spPr/>
      <dgm:t>
        <a:bodyPr/>
        <a:lstStyle/>
        <a:p>
          <a:r>
            <a:rPr lang="en-US" dirty="0"/>
            <a:t>Rely on your TIF Policy</a:t>
          </a:r>
        </a:p>
      </dgm:t>
    </dgm:pt>
    <dgm:pt modelId="{0A38B74E-BD9F-4CBC-9EA4-5EEE52BCC857}" type="parTrans" cxnId="{DF337FAB-6981-49FF-A460-2430897D2CAA}">
      <dgm:prSet/>
      <dgm:spPr/>
      <dgm:t>
        <a:bodyPr/>
        <a:lstStyle/>
        <a:p>
          <a:endParaRPr lang="en-US"/>
        </a:p>
      </dgm:t>
    </dgm:pt>
    <dgm:pt modelId="{63E606B1-6445-4FF6-B9E6-7EEC6B5CC9DC}" type="sibTrans" cxnId="{DF337FAB-6981-49FF-A460-2430897D2CAA}">
      <dgm:prSet/>
      <dgm:spPr/>
      <dgm:t>
        <a:bodyPr/>
        <a:lstStyle/>
        <a:p>
          <a:endParaRPr lang="en-US"/>
        </a:p>
      </dgm:t>
    </dgm:pt>
    <dgm:pt modelId="{65039B0F-CB72-4537-A338-E3B8E586CE66}">
      <dgm:prSet/>
      <dgm:spPr/>
      <dgm:t>
        <a:bodyPr/>
        <a:lstStyle/>
        <a:p>
          <a:r>
            <a:rPr lang="en-US" dirty="0"/>
            <a:t>Do not advance until this is done</a:t>
          </a:r>
        </a:p>
      </dgm:t>
    </dgm:pt>
    <dgm:pt modelId="{A13AFE9C-1A58-441B-89F5-C1499D098738}" type="parTrans" cxnId="{8BB7DE1E-56CC-4B39-A1F0-DA568CEE9268}">
      <dgm:prSet/>
      <dgm:spPr/>
    </dgm:pt>
    <dgm:pt modelId="{597B3E1E-3627-4BFD-BB4C-4E456A13FCC4}" type="sibTrans" cxnId="{8BB7DE1E-56CC-4B39-A1F0-DA568CEE9268}">
      <dgm:prSet/>
      <dgm:spPr/>
    </dgm:pt>
    <dgm:pt modelId="{4C0B2C73-E3C0-491E-A9D5-A1705F5EDF33}" type="pres">
      <dgm:prSet presAssocID="{AFAA6629-E55E-40ED-8217-551ABCA3DE8B}" presName="diagram" presStyleCnt="0">
        <dgm:presLayoutVars>
          <dgm:dir/>
          <dgm:resizeHandles val="exact"/>
        </dgm:presLayoutVars>
      </dgm:prSet>
      <dgm:spPr/>
    </dgm:pt>
    <dgm:pt modelId="{F38F7976-1A72-49FC-940E-235DCC6F0972}" type="pres">
      <dgm:prSet presAssocID="{3C9D9F82-7BFD-4A64-88A9-527B7C9079DC}" presName="node" presStyleLbl="node1" presStyleIdx="0" presStyleCnt="6">
        <dgm:presLayoutVars>
          <dgm:bulletEnabled val="1"/>
        </dgm:presLayoutVars>
      </dgm:prSet>
      <dgm:spPr/>
    </dgm:pt>
    <dgm:pt modelId="{4B28DB9C-76ED-423D-A2E7-3A2009EF6433}" type="pres">
      <dgm:prSet presAssocID="{1B19AB7D-4CAA-4435-B321-67BB29C8F810}" presName="sibTrans" presStyleCnt="0"/>
      <dgm:spPr/>
    </dgm:pt>
    <dgm:pt modelId="{266983CC-0EBD-4AA7-B2D8-BA3215FF4123}" type="pres">
      <dgm:prSet presAssocID="{2773314F-B446-4917-820E-F9A3C9AC1896}" presName="node" presStyleLbl="node1" presStyleIdx="1" presStyleCnt="6">
        <dgm:presLayoutVars>
          <dgm:bulletEnabled val="1"/>
        </dgm:presLayoutVars>
      </dgm:prSet>
      <dgm:spPr/>
    </dgm:pt>
    <dgm:pt modelId="{37D3956D-5CD3-4CDB-9079-EB3646EEED0A}" type="pres">
      <dgm:prSet presAssocID="{B6BAB70A-8FE0-4C52-A2A6-6CCC25334BEA}" presName="sibTrans" presStyleCnt="0"/>
      <dgm:spPr/>
    </dgm:pt>
    <dgm:pt modelId="{FD023579-7636-4EB9-91BC-AB8007219C14}" type="pres">
      <dgm:prSet presAssocID="{07D0AD15-4A6F-416D-A8DD-368C44C03100}" presName="node" presStyleLbl="node1" presStyleIdx="2" presStyleCnt="6">
        <dgm:presLayoutVars>
          <dgm:bulletEnabled val="1"/>
        </dgm:presLayoutVars>
      </dgm:prSet>
      <dgm:spPr/>
    </dgm:pt>
    <dgm:pt modelId="{C3BD208F-FED8-4593-9451-FFC39E1DF490}" type="pres">
      <dgm:prSet presAssocID="{A597C013-2BC0-4538-B4D5-F1AAD6B9469A}" presName="sibTrans" presStyleCnt="0"/>
      <dgm:spPr/>
    </dgm:pt>
    <dgm:pt modelId="{3631212A-8654-405F-906D-111B66EE0629}" type="pres">
      <dgm:prSet presAssocID="{28202F6B-CEBA-4F7D-9D04-3167522E5E38}" presName="node" presStyleLbl="node1" presStyleIdx="3" presStyleCnt="6">
        <dgm:presLayoutVars>
          <dgm:bulletEnabled val="1"/>
        </dgm:presLayoutVars>
      </dgm:prSet>
      <dgm:spPr/>
    </dgm:pt>
    <dgm:pt modelId="{5AD91324-469F-4941-9B8C-5000FAFA4B0F}" type="pres">
      <dgm:prSet presAssocID="{4196E579-3915-4CB3-A5E5-7104553D3793}" presName="sibTrans" presStyleCnt="0"/>
      <dgm:spPr/>
    </dgm:pt>
    <dgm:pt modelId="{AE8572E3-B2D1-4F96-930E-C334D45071B4}" type="pres">
      <dgm:prSet presAssocID="{631E9D32-BE03-400B-A14F-0AD5CCDA1206}" presName="node" presStyleLbl="node1" presStyleIdx="4" presStyleCnt="6">
        <dgm:presLayoutVars>
          <dgm:bulletEnabled val="1"/>
        </dgm:presLayoutVars>
      </dgm:prSet>
      <dgm:spPr/>
    </dgm:pt>
    <dgm:pt modelId="{292C2D2A-BD4A-4C72-BBC7-2198AA83AC67}" type="pres">
      <dgm:prSet presAssocID="{63E606B1-6445-4FF6-B9E6-7EEC6B5CC9DC}" presName="sibTrans" presStyleCnt="0"/>
      <dgm:spPr/>
    </dgm:pt>
    <dgm:pt modelId="{E52545A7-17DC-42ED-BC2C-275C73F496B8}" type="pres">
      <dgm:prSet presAssocID="{65039B0F-CB72-4537-A338-E3B8E586CE66}" presName="node" presStyleLbl="node1" presStyleIdx="5" presStyleCnt="6">
        <dgm:presLayoutVars>
          <dgm:bulletEnabled val="1"/>
        </dgm:presLayoutVars>
      </dgm:prSet>
      <dgm:spPr/>
    </dgm:pt>
  </dgm:ptLst>
  <dgm:cxnLst>
    <dgm:cxn modelId="{A0BE4202-C61E-4F84-9417-EC8D95FBD4DC}" type="presOf" srcId="{631E9D32-BE03-400B-A14F-0AD5CCDA1206}" destId="{AE8572E3-B2D1-4F96-930E-C334D45071B4}" srcOrd="0" destOrd="0" presId="urn:microsoft.com/office/officeart/2005/8/layout/default"/>
    <dgm:cxn modelId="{D2022106-AA4D-49C0-A994-42C3A3CC3616}" type="presOf" srcId="{07D0AD15-4A6F-416D-A8DD-368C44C03100}" destId="{FD023579-7636-4EB9-91BC-AB8007219C14}" srcOrd="0" destOrd="0" presId="urn:microsoft.com/office/officeart/2005/8/layout/default"/>
    <dgm:cxn modelId="{6D78971B-98BA-4A23-8138-C058236E2092}" srcId="{AFAA6629-E55E-40ED-8217-551ABCA3DE8B}" destId="{07D0AD15-4A6F-416D-A8DD-368C44C03100}" srcOrd="2" destOrd="0" parTransId="{319EB79D-EFDF-4EF9-B7AF-CB88E728F9AF}" sibTransId="{A597C013-2BC0-4538-B4D5-F1AAD6B9469A}"/>
    <dgm:cxn modelId="{8BB7DE1E-56CC-4B39-A1F0-DA568CEE9268}" srcId="{AFAA6629-E55E-40ED-8217-551ABCA3DE8B}" destId="{65039B0F-CB72-4537-A338-E3B8E586CE66}" srcOrd="5" destOrd="0" parTransId="{A13AFE9C-1A58-441B-89F5-C1499D098738}" sibTransId="{597B3E1E-3627-4BFD-BB4C-4E456A13FCC4}"/>
    <dgm:cxn modelId="{1F16E235-355C-4605-A7EE-A44E895CAD85}" srcId="{AFAA6629-E55E-40ED-8217-551ABCA3DE8B}" destId="{28202F6B-CEBA-4F7D-9D04-3167522E5E38}" srcOrd="3" destOrd="0" parTransId="{B3E8A0E5-E29C-48C5-97C6-9D7A10334296}" sibTransId="{4196E579-3915-4CB3-A5E5-7104553D3793}"/>
    <dgm:cxn modelId="{D3C93A60-C9F8-4C1E-A293-8CFF018118B7}" type="presOf" srcId="{3C9D9F82-7BFD-4A64-88A9-527B7C9079DC}" destId="{F38F7976-1A72-49FC-940E-235DCC6F0972}" srcOrd="0" destOrd="0" presId="urn:microsoft.com/office/officeart/2005/8/layout/default"/>
    <dgm:cxn modelId="{676E919B-DA69-4EFC-88BA-B29BD8AD8257}" srcId="{AFAA6629-E55E-40ED-8217-551ABCA3DE8B}" destId="{2773314F-B446-4917-820E-F9A3C9AC1896}" srcOrd="1" destOrd="0" parTransId="{F8FF01E0-A725-414B-A269-7BC8161D0A00}" sibTransId="{B6BAB70A-8FE0-4C52-A2A6-6CCC25334BEA}"/>
    <dgm:cxn modelId="{11A2B3A9-B3AB-4272-8F4B-14F6AEDFC3DC}" srcId="{AFAA6629-E55E-40ED-8217-551ABCA3DE8B}" destId="{3C9D9F82-7BFD-4A64-88A9-527B7C9079DC}" srcOrd="0" destOrd="0" parTransId="{7BB4DAB6-02BF-4185-A451-F01F1683EEB6}" sibTransId="{1B19AB7D-4CAA-4435-B321-67BB29C8F810}"/>
    <dgm:cxn modelId="{DF337FAB-6981-49FF-A460-2430897D2CAA}" srcId="{AFAA6629-E55E-40ED-8217-551ABCA3DE8B}" destId="{631E9D32-BE03-400B-A14F-0AD5CCDA1206}" srcOrd="4" destOrd="0" parTransId="{0A38B74E-BD9F-4CBC-9EA4-5EEE52BCC857}" sibTransId="{63E606B1-6445-4FF6-B9E6-7EEC6B5CC9DC}"/>
    <dgm:cxn modelId="{EE1777C1-C4C6-4D55-9CE7-E2E75A7A3F45}" type="presOf" srcId="{65039B0F-CB72-4537-A338-E3B8E586CE66}" destId="{E52545A7-17DC-42ED-BC2C-275C73F496B8}" srcOrd="0" destOrd="0" presId="urn:microsoft.com/office/officeart/2005/8/layout/default"/>
    <dgm:cxn modelId="{F18972DB-8CC1-419A-810E-5F25A449D8DE}" type="presOf" srcId="{AFAA6629-E55E-40ED-8217-551ABCA3DE8B}" destId="{4C0B2C73-E3C0-491E-A9D5-A1705F5EDF33}" srcOrd="0" destOrd="0" presId="urn:microsoft.com/office/officeart/2005/8/layout/default"/>
    <dgm:cxn modelId="{29707CEC-DD23-4500-B8B0-453D0B1C097A}" type="presOf" srcId="{28202F6B-CEBA-4F7D-9D04-3167522E5E38}" destId="{3631212A-8654-405F-906D-111B66EE0629}" srcOrd="0" destOrd="0" presId="urn:microsoft.com/office/officeart/2005/8/layout/default"/>
    <dgm:cxn modelId="{4168BCF9-BF81-4752-AC44-A742183BA7B7}" type="presOf" srcId="{2773314F-B446-4917-820E-F9A3C9AC1896}" destId="{266983CC-0EBD-4AA7-B2D8-BA3215FF4123}" srcOrd="0" destOrd="0" presId="urn:microsoft.com/office/officeart/2005/8/layout/default"/>
    <dgm:cxn modelId="{60532FFB-49D6-462C-8F25-17101BAA8D65}" type="presParOf" srcId="{4C0B2C73-E3C0-491E-A9D5-A1705F5EDF33}" destId="{F38F7976-1A72-49FC-940E-235DCC6F0972}" srcOrd="0" destOrd="0" presId="urn:microsoft.com/office/officeart/2005/8/layout/default"/>
    <dgm:cxn modelId="{75BC3F0B-FBF0-45D1-B709-5697E6DD37AD}" type="presParOf" srcId="{4C0B2C73-E3C0-491E-A9D5-A1705F5EDF33}" destId="{4B28DB9C-76ED-423D-A2E7-3A2009EF6433}" srcOrd="1" destOrd="0" presId="urn:microsoft.com/office/officeart/2005/8/layout/default"/>
    <dgm:cxn modelId="{8ACF3853-BDE6-4B9F-B11D-41F28BC3AB7E}" type="presParOf" srcId="{4C0B2C73-E3C0-491E-A9D5-A1705F5EDF33}" destId="{266983CC-0EBD-4AA7-B2D8-BA3215FF4123}" srcOrd="2" destOrd="0" presId="urn:microsoft.com/office/officeart/2005/8/layout/default"/>
    <dgm:cxn modelId="{E1B8A0F8-E3CC-4894-AA19-75420CBDA30C}" type="presParOf" srcId="{4C0B2C73-E3C0-491E-A9D5-A1705F5EDF33}" destId="{37D3956D-5CD3-4CDB-9079-EB3646EEED0A}" srcOrd="3" destOrd="0" presId="urn:microsoft.com/office/officeart/2005/8/layout/default"/>
    <dgm:cxn modelId="{0827C1EC-9871-4D1C-8BF9-0B04B61477E4}" type="presParOf" srcId="{4C0B2C73-E3C0-491E-A9D5-A1705F5EDF33}" destId="{FD023579-7636-4EB9-91BC-AB8007219C14}" srcOrd="4" destOrd="0" presId="urn:microsoft.com/office/officeart/2005/8/layout/default"/>
    <dgm:cxn modelId="{E89CA20F-9C3A-4303-81AB-E834DCC56BD5}" type="presParOf" srcId="{4C0B2C73-E3C0-491E-A9D5-A1705F5EDF33}" destId="{C3BD208F-FED8-4593-9451-FFC39E1DF490}" srcOrd="5" destOrd="0" presId="urn:microsoft.com/office/officeart/2005/8/layout/default"/>
    <dgm:cxn modelId="{5F2CDBF3-9BBA-45CE-BE42-1D2FAE1D887F}" type="presParOf" srcId="{4C0B2C73-E3C0-491E-A9D5-A1705F5EDF33}" destId="{3631212A-8654-405F-906D-111B66EE0629}" srcOrd="6" destOrd="0" presId="urn:microsoft.com/office/officeart/2005/8/layout/default"/>
    <dgm:cxn modelId="{795A68C2-FF11-4AA0-9712-045954D8280F}" type="presParOf" srcId="{4C0B2C73-E3C0-491E-A9D5-A1705F5EDF33}" destId="{5AD91324-469F-4941-9B8C-5000FAFA4B0F}" srcOrd="7" destOrd="0" presId="urn:microsoft.com/office/officeart/2005/8/layout/default"/>
    <dgm:cxn modelId="{A38A6B6C-7518-4F40-864F-65B3B0069548}" type="presParOf" srcId="{4C0B2C73-E3C0-491E-A9D5-A1705F5EDF33}" destId="{AE8572E3-B2D1-4F96-930E-C334D45071B4}" srcOrd="8" destOrd="0" presId="urn:microsoft.com/office/officeart/2005/8/layout/default"/>
    <dgm:cxn modelId="{D3E15865-CC85-4F65-BFD9-C3AC740AC4AB}" type="presParOf" srcId="{4C0B2C73-E3C0-491E-A9D5-A1705F5EDF33}" destId="{292C2D2A-BD4A-4C72-BBC7-2198AA83AC67}" srcOrd="9" destOrd="0" presId="urn:microsoft.com/office/officeart/2005/8/layout/default"/>
    <dgm:cxn modelId="{AAF2606D-C130-42F9-A779-797063E68BC4}" type="presParOf" srcId="{4C0B2C73-E3C0-491E-A9D5-A1705F5EDF33}" destId="{E52545A7-17DC-42ED-BC2C-275C73F496B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F5FF859-0504-4AB3-9747-7D7B3DC64C3D}" type="doc">
      <dgm:prSet loTypeId="urn:microsoft.com/office/officeart/2005/8/layout/vProcess5" loCatId="process" qsTypeId="urn:microsoft.com/office/officeart/2005/8/quickstyle/simple2" qsCatId="simple" csTypeId="urn:microsoft.com/office/officeart/2005/8/colors/accent1_2" csCatId="accent1"/>
      <dgm:spPr/>
      <dgm:t>
        <a:bodyPr/>
        <a:lstStyle/>
        <a:p>
          <a:endParaRPr lang="en-US"/>
        </a:p>
      </dgm:t>
    </dgm:pt>
    <dgm:pt modelId="{B7C508BF-43B0-479E-A450-4273F6771BD2}">
      <dgm:prSet/>
      <dgm:spPr/>
      <dgm:t>
        <a:bodyPr/>
        <a:lstStyle/>
        <a:p>
          <a:r>
            <a:rPr lang="en-US"/>
            <a:t>Recommendation of approval from the Authority</a:t>
          </a:r>
        </a:p>
      </dgm:t>
    </dgm:pt>
    <dgm:pt modelId="{642BBC79-7A18-4126-BA98-D1F694C55FED}" type="parTrans" cxnId="{F2345F06-2DD4-4E52-839C-A5DCD012DC23}">
      <dgm:prSet/>
      <dgm:spPr/>
      <dgm:t>
        <a:bodyPr/>
        <a:lstStyle/>
        <a:p>
          <a:endParaRPr lang="en-US"/>
        </a:p>
      </dgm:t>
    </dgm:pt>
    <dgm:pt modelId="{B51B0309-F0E0-4F05-A025-F79FADE8F898}" type="sibTrans" cxnId="{F2345F06-2DD4-4E52-839C-A5DCD012DC23}">
      <dgm:prSet/>
      <dgm:spPr/>
      <dgm:t>
        <a:bodyPr/>
        <a:lstStyle/>
        <a:p>
          <a:endParaRPr lang="en-US"/>
        </a:p>
      </dgm:t>
    </dgm:pt>
    <dgm:pt modelId="{770D5CCD-4F56-4B8D-91B2-F85C0B9E8A48}">
      <dgm:prSet/>
      <dgm:spPr/>
      <dgm:t>
        <a:bodyPr/>
        <a:lstStyle/>
        <a:p>
          <a:r>
            <a:rPr lang="en-US"/>
            <a:t>Recommendation from the Planning Commission</a:t>
          </a:r>
        </a:p>
      </dgm:t>
    </dgm:pt>
    <dgm:pt modelId="{189102A5-473A-4F5B-AD9B-5ED0DA295BDD}" type="parTrans" cxnId="{C709C8C1-BF73-4D72-8E13-4D30D0810142}">
      <dgm:prSet/>
      <dgm:spPr/>
      <dgm:t>
        <a:bodyPr/>
        <a:lstStyle/>
        <a:p>
          <a:endParaRPr lang="en-US"/>
        </a:p>
      </dgm:t>
    </dgm:pt>
    <dgm:pt modelId="{2629BB3B-6F2F-4E55-AB6D-B1A64C07B65A}" type="sibTrans" cxnId="{C709C8C1-BF73-4D72-8E13-4D30D0810142}">
      <dgm:prSet/>
      <dgm:spPr/>
      <dgm:t>
        <a:bodyPr/>
        <a:lstStyle/>
        <a:p>
          <a:endParaRPr lang="en-US"/>
        </a:p>
      </dgm:t>
    </dgm:pt>
    <dgm:pt modelId="{9DA38F7B-0362-4FED-8FCD-CC2250FD96B0}">
      <dgm:prSet/>
      <dgm:spPr/>
      <dgm:t>
        <a:bodyPr/>
        <a:lstStyle/>
        <a:p>
          <a:r>
            <a:rPr lang="en-US"/>
            <a:t>Approval by the Governing Body</a:t>
          </a:r>
        </a:p>
      </dgm:t>
    </dgm:pt>
    <dgm:pt modelId="{7BB20204-534A-4817-8160-00F3C5395113}" type="parTrans" cxnId="{C53DABC6-20E0-43F0-9E38-A873167EFBB7}">
      <dgm:prSet/>
      <dgm:spPr/>
      <dgm:t>
        <a:bodyPr/>
        <a:lstStyle/>
        <a:p>
          <a:endParaRPr lang="en-US"/>
        </a:p>
      </dgm:t>
    </dgm:pt>
    <dgm:pt modelId="{2B51CAC9-FA13-4BA7-B84E-209A7AD8EAEB}" type="sibTrans" cxnId="{C53DABC6-20E0-43F0-9E38-A873167EFBB7}">
      <dgm:prSet/>
      <dgm:spPr/>
      <dgm:t>
        <a:bodyPr/>
        <a:lstStyle/>
        <a:p>
          <a:endParaRPr lang="en-US"/>
        </a:p>
      </dgm:t>
    </dgm:pt>
    <dgm:pt modelId="{1F7628A2-CCD1-408B-837C-A5B390A6FCA3}" type="pres">
      <dgm:prSet presAssocID="{0F5FF859-0504-4AB3-9747-7D7B3DC64C3D}" presName="outerComposite" presStyleCnt="0">
        <dgm:presLayoutVars>
          <dgm:chMax val="5"/>
          <dgm:dir/>
          <dgm:resizeHandles val="exact"/>
        </dgm:presLayoutVars>
      </dgm:prSet>
      <dgm:spPr/>
    </dgm:pt>
    <dgm:pt modelId="{8F9F31DA-F5ED-4F3A-97BB-D2C8B3E4E509}" type="pres">
      <dgm:prSet presAssocID="{0F5FF859-0504-4AB3-9747-7D7B3DC64C3D}" presName="dummyMaxCanvas" presStyleCnt="0">
        <dgm:presLayoutVars/>
      </dgm:prSet>
      <dgm:spPr/>
    </dgm:pt>
    <dgm:pt modelId="{93FBFB8D-6A78-4EF4-B752-E7C9C98C3947}" type="pres">
      <dgm:prSet presAssocID="{0F5FF859-0504-4AB3-9747-7D7B3DC64C3D}" presName="ThreeNodes_1" presStyleLbl="node1" presStyleIdx="0" presStyleCnt="3">
        <dgm:presLayoutVars>
          <dgm:bulletEnabled val="1"/>
        </dgm:presLayoutVars>
      </dgm:prSet>
      <dgm:spPr/>
    </dgm:pt>
    <dgm:pt modelId="{B83A1BDE-D529-4C8B-9F36-ACBAE88F8EC5}" type="pres">
      <dgm:prSet presAssocID="{0F5FF859-0504-4AB3-9747-7D7B3DC64C3D}" presName="ThreeNodes_2" presStyleLbl="node1" presStyleIdx="1" presStyleCnt="3">
        <dgm:presLayoutVars>
          <dgm:bulletEnabled val="1"/>
        </dgm:presLayoutVars>
      </dgm:prSet>
      <dgm:spPr/>
    </dgm:pt>
    <dgm:pt modelId="{1F58B360-7AD0-44B7-937F-D54F0F7B12C5}" type="pres">
      <dgm:prSet presAssocID="{0F5FF859-0504-4AB3-9747-7D7B3DC64C3D}" presName="ThreeNodes_3" presStyleLbl="node1" presStyleIdx="2" presStyleCnt="3">
        <dgm:presLayoutVars>
          <dgm:bulletEnabled val="1"/>
        </dgm:presLayoutVars>
      </dgm:prSet>
      <dgm:spPr/>
    </dgm:pt>
    <dgm:pt modelId="{9E2A3237-3F9E-47D6-9543-C125DA33DFE8}" type="pres">
      <dgm:prSet presAssocID="{0F5FF859-0504-4AB3-9747-7D7B3DC64C3D}" presName="ThreeConn_1-2" presStyleLbl="fgAccFollowNode1" presStyleIdx="0" presStyleCnt="2">
        <dgm:presLayoutVars>
          <dgm:bulletEnabled val="1"/>
        </dgm:presLayoutVars>
      </dgm:prSet>
      <dgm:spPr/>
    </dgm:pt>
    <dgm:pt modelId="{B75E215D-A457-4889-9A78-034D32DDE84F}" type="pres">
      <dgm:prSet presAssocID="{0F5FF859-0504-4AB3-9747-7D7B3DC64C3D}" presName="ThreeConn_2-3" presStyleLbl="fgAccFollowNode1" presStyleIdx="1" presStyleCnt="2">
        <dgm:presLayoutVars>
          <dgm:bulletEnabled val="1"/>
        </dgm:presLayoutVars>
      </dgm:prSet>
      <dgm:spPr/>
    </dgm:pt>
    <dgm:pt modelId="{0397BC82-1B63-467B-B336-D5BB87D6520C}" type="pres">
      <dgm:prSet presAssocID="{0F5FF859-0504-4AB3-9747-7D7B3DC64C3D}" presName="ThreeNodes_1_text" presStyleLbl="node1" presStyleIdx="2" presStyleCnt="3">
        <dgm:presLayoutVars>
          <dgm:bulletEnabled val="1"/>
        </dgm:presLayoutVars>
      </dgm:prSet>
      <dgm:spPr/>
    </dgm:pt>
    <dgm:pt modelId="{627CDBE8-5B7C-41D0-B4B9-806B0BC85BB8}" type="pres">
      <dgm:prSet presAssocID="{0F5FF859-0504-4AB3-9747-7D7B3DC64C3D}" presName="ThreeNodes_2_text" presStyleLbl="node1" presStyleIdx="2" presStyleCnt="3">
        <dgm:presLayoutVars>
          <dgm:bulletEnabled val="1"/>
        </dgm:presLayoutVars>
      </dgm:prSet>
      <dgm:spPr/>
    </dgm:pt>
    <dgm:pt modelId="{9E3A65A4-EABD-45EF-8687-590DE97463E3}" type="pres">
      <dgm:prSet presAssocID="{0F5FF859-0504-4AB3-9747-7D7B3DC64C3D}" presName="ThreeNodes_3_text" presStyleLbl="node1" presStyleIdx="2" presStyleCnt="3">
        <dgm:presLayoutVars>
          <dgm:bulletEnabled val="1"/>
        </dgm:presLayoutVars>
      </dgm:prSet>
      <dgm:spPr/>
    </dgm:pt>
  </dgm:ptLst>
  <dgm:cxnLst>
    <dgm:cxn modelId="{F2345F06-2DD4-4E52-839C-A5DCD012DC23}" srcId="{0F5FF859-0504-4AB3-9747-7D7B3DC64C3D}" destId="{B7C508BF-43B0-479E-A450-4273F6771BD2}" srcOrd="0" destOrd="0" parTransId="{642BBC79-7A18-4126-BA98-D1F694C55FED}" sibTransId="{B51B0309-F0E0-4F05-A025-F79FADE8F898}"/>
    <dgm:cxn modelId="{1852360B-C493-43A0-A1B5-C8E5B83B9FB9}" type="presOf" srcId="{B7C508BF-43B0-479E-A450-4273F6771BD2}" destId="{93FBFB8D-6A78-4EF4-B752-E7C9C98C3947}" srcOrd="0" destOrd="0" presId="urn:microsoft.com/office/officeart/2005/8/layout/vProcess5"/>
    <dgm:cxn modelId="{B4A4E913-A70E-4707-8E9D-52809B887111}" type="presOf" srcId="{9DA38F7B-0362-4FED-8FCD-CC2250FD96B0}" destId="{9E3A65A4-EABD-45EF-8687-590DE97463E3}" srcOrd="1" destOrd="0" presId="urn:microsoft.com/office/officeart/2005/8/layout/vProcess5"/>
    <dgm:cxn modelId="{D68FC616-7F2C-41F7-99D6-725ABEBCC401}" type="presOf" srcId="{B7C508BF-43B0-479E-A450-4273F6771BD2}" destId="{0397BC82-1B63-467B-B336-D5BB87D6520C}" srcOrd="1" destOrd="0" presId="urn:microsoft.com/office/officeart/2005/8/layout/vProcess5"/>
    <dgm:cxn modelId="{79307535-2E14-458B-B699-8F61C9BBC7AB}" type="presOf" srcId="{9DA38F7B-0362-4FED-8FCD-CC2250FD96B0}" destId="{1F58B360-7AD0-44B7-937F-D54F0F7B12C5}" srcOrd="0" destOrd="0" presId="urn:microsoft.com/office/officeart/2005/8/layout/vProcess5"/>
    <dgm:cxn modelId="{314D3338-19D1-4554-9438-F518837DD0A2}" type="presOf" srcId="{2629BB3B-6F2F-4E55-AB6D-B1A64C07B65A}" destId="{B75E215D-A457-4889-9A78-034D32DDE84F}" srcOrd="0" destOrd="0" presId="urn:microsoft.com/office/officeart/2005/8/layout/vProcess5"/>
    <dgm:cxn modelId="{41F4563B-0B8F-4F92-98C7-36BA13B6E8B8}" type="presOf" srcId="{B51B0309-F0E0-4F05-A025-F79FADE8F898}" destId="{9E2A3237-3F9E-47D6-9543-C125DA33DFE8}" srcOrd="0" destOrd="0" presId="urn:microsoft.com/office/officeart/2005/8/layout/vProcess5"/>
    <dgm:cxn modelId="{7D2EFDA2-5AC4-4F9E-BA81-31D4EA4EAB76}" type="presOf" srcId="{0F5FF859-0504-4AB3-9747-7D7B3DC64C3D}" destId="{1F7628A2-CCD1-408B-837C-A5B390A6FCA3}" srcOrd="0" destOrd="0" presId="urn:microsoft.com/office/officeart/2005/8/layout/vProcess5"/>
    <dgm:cxn modelId="{C709C8C1-BF73-4D72-8E13-4D30D0810142}" srcId="{0F5FF859-0504-4AB3-9747-7D7B3DC64C3D}" destId="{770D5CCD-4F56-4B8D-91B2-F85C0B9E8A48}" srcOrd="1" destOrd="0" parTransId="{189102A5-473A-4F5B-AD9B-5ED0DA295BDD}" sibTransId="{2629BB3B-6F2F-4E55-AB6D-B1A64C07B65A}"/>
    <dgm:cxn modelId="{C53DABC6-20E0-43F0-9E38-A873167EFBB7}" srcId="{0F5FF859-0504-4AB3-9747-7D7B3DC64C3D}" destId="{9DA38F7B-0362-4FED-8FCD-CC2250FD96B0}" srcOrd="2" destOrd="0" parTransId="{7BB20204-534A-4817-8160-00F3C5395113}" sibTransId="{2B51CAC9-FA13-4BA7-B84E-209A7AD8EAEB}"/>
    <dgm:cxn modelId="{48EEDBDC-8237-4B60-AD0A-4AE8F5FEA69D}" type="presOf" srcId="{770D5CCD-4F56-4B8D-91B2-F85C0B9E8A48}" destId="{627CDBE8-5B7C-41D0-B4B9-806B0BC85BB8}" srcOrd="1" destOrd="0" presId="urn:microsoft.com/office/officeart/2005/8/layout/vProcess5"/>
    <dgm:cxn modelId="{F8B421FF-77BE-4854-9127-E1B33CF88FA1}" type="presOf" srcId="{770D5CCD-4F56-4B8D-91B2-F85C0B9E8A48}" destId="{B83A1BDE-D529-4C8B-9F36-ACBAE88F8EC5}" srcOrd="0" destOrd="0" presId="urn:microsoft.com/office/officeart/2005/8/layout/vProcess5"/>
    <dgm:cxn modelId="{35D948B7-0F19-4BE4-BD00-A2AF74C27B99}" type="presParOf" srcId="{1F7628A2-CCD1-408B-837C-A5B390A6FCA3}" destId="{8F9F31DA-F5ED-4F3A-97BB-D2C8B3E4E509}" srcOrd="0" destOrd="0" presId="urn:microsoft.com/office/officeart/2005/8/layout/vProcess5"/>
    <dgm:cxn modelId="{01E4996F-413C-4BA6-97EB-8CA665A88526}" type="presParOf" srcId="{1F7628A2-CCD1-408B-837C-A5B390A6FCA3}" destId="{93FBFB8D-6A78-4EF4-B752-E7C9C98C3947}" srcOrd="1" destOrd="0" presId="urn:microsoft.com/office/officeart/2005/8/layout/vProcess5"/>
    <dgm:cxn modelId="{5B33F98E-96DF-48F4-A630-AF54399D4A55}" type="presParOf" srcId="{1F7628A2-CCD1-408B-837C-A5B390A6FCA3}" destId="{B83A1BDE-D529-4C8B-9F36-ACBAE88F8EC5}" srcOrd="2" destOrd="0" presId="urn:microsoft.com/office/officeart/2005/8/layout/vProcess5"/>
    <dgm:cxn modelId="{9EBE04E7-87C5-49DB-AAD3-94F71FCE3745}" type="presParOf" srcId="{1F7628A2-CCD1-408B-837C-A5B390A6FCA3}" destId="{1F58B360-7AD0-44B7-937F-D54F0F7B12C5}" srcOrd="3" destOrd="0" presId="urn:microsoft.com/office/officeart/2005/8/layout/vProcess5"/>
    <dgm:cxn modelId="{CDC6FE09-F4B0-4205-9EC0-AF2ED749DE6F}" type="presParOf" srcId="{1F7628A2-CCD1-408B-837C-A5B390A6FCA3}" destId="{9E2A3237-3F9E-47D6-9543-C125DA33DFE8}" srcOrd="4" destOrd="0" presId="urn:microsoft.com/office/officeart/2005/8/layout/vProcess5"/>
    <dgm:cxn modelId="{F8D20276-4F3C-42E7-A401-04AD51284E30}" type="presParOf" srcId="{1F7628A2-CCD1-408B-837C-A5B390A6FCA3}" destId="{B75E215D-A457-4889-9A78-034D32DDE84F}" srcOrd="5" destOrd="0" presId="urn:microsoft.com/office/officeart/2005/8/layout/vProcess5"/>
    <dgm:cxn modelId="{4637FE06-83B9-4C14-B9CA-56A6F2930638}" type="presParOf" srcId="{1F7628A2-CCD1-408B-837C-A5B390A6FCA3}" destId="{0397BC82-1B63-467B-B336-D5BB87D6520C}" srcOrd="6" destOrd="0" presId="urn:microsoft.com/office/officeart/2005/8/layout/vProcess5"/>
    <dgm:cxn modelId="{033D7B3B-015C-4C96-B7BA-B166F1CBE764}" type="presParOf" srcId="{1F7628A2-CCD1-408B-837C-A5B390A6FCA3}" destId="{627CDBE8-5B7C-41D0-B4B9-806B0BC85BB8}" srcOrd="7" destOrd="0" presId="urn:microsoft.com/office/officeart/2005/8/layout/vProcess5"/>
    <dgm:cxn modelId="{237D25D6-3FB2-487D-B993-5B526F163B31}" type="presParOf" srcId="{1F7628A2-CCD1-408B-837C-A5B390A6FCA3}" destId="{9E3A65A4-EABD-45EF-8687-590DE97463E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D2BE51-4F61-48EA-A0D4-3D90EB6DD557}"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5F2AC93E-00D3-49D7-8BF2-06B53FB7FD5D}">
      <dgm:prSet/>
      <dgm:spPr/>
      <dgm:t>
        <a:bodyPr/>
        <a:lstStyle/>
        <a:p>
          <a:r>
            <a:rPr lang="en-US"/>
            <a:t>Should go without saying but this is an important step!</a:t>
          </a:r>
        </a:p>
      </dgm:t>
    </dgm:pt>
    <dgm:pt modelId="{153B0492-3134-490A-A949-376937B1C19F}" type="parTrans" cxnId="{EDE7B5CE-F8DD-48E2-B5BF-C8D1A4C6CE7D}">
      <dgm:prSet/>
      <dgm:spPr/>
      <dgm:t>
        <a:bodyPr/>
        <a:lstStyle/>
        <a:p>
          <a:endParaRPr lang="en-US"/>
        </a:p>
      </dgm:t>
    </dgm:pt>
    <dgm:pt modelId="{0BF8A855-BE2C-48E1-997A-1724A87A3CA9}" type="sibTrans" cxnId="{EDE7B5CE-F8DD-48E2-B5BF-C8D1A4C6CE7D}">
      <dgm:prSet/>
      <dgm:spPr/>
      <dgm:t>
        <a:bodyPr/>
        <a:lstStyle/>
        <a:p>
          <a:endParaRPr lang="en-US"/>
        </a:p>
      </dgm:t>
    </dgm:pt>
    <dgm:pt modelId="{7C96AF4B-977A-4F98-A310-8061046EDB84}">
      <dgm:prSet/>
      <dgm:spPr/>
      <dgm:t>
        <a:bodyPr/>
        <a:lstStyle/>
        <a:p>
          <a:r>
            <a:rPr lang="en-US"/>
            <a:t>Make sure all blanks are filled in on the agreement, all documents signed.</a:t>
          </a:r>
        </a:p>
      </dgm:t>
    </dgm:pt>
    <dgm:pt modelId="{2160FB7B-9324-49A4-BE87-D6AFAEDB23A1}" type="parTrans" cxnId="{18B27F70-EA7A-4D7A-B918-CA53BD76F801}">
      <dgm:prSet/>
      <dgm:spPr/>
      <dgm:t>
        <a:bodyPr/>
        <a:lstStyle/>
        <a:p>
          <a:endParaRPr lang="en-US"/>
        </a:p>
      </dgm:t>
    </dgm:pt>
    <dgm:pt modelId="{0DC2B29A-2B7D-4281-8856-8AC1F96E6AA3}" type="sibTrans" cxnId="{18B27F70-EA7A-4D7A-B918-CA53BD76F801}">
      <dgm:prSet/>
      <dgm:spPr/>
      <dgm:t>
        <a:bodyPr/>
        <a:lstStyle/>
        <a:p>
          <a:endParaRPr lang="en-US"/>
        </a:p>
      </dgm:t>
    </dgm:pt>
    <dgm:pt modelId="{25D55A2E-9674-40A2-A5E1-583F32E908B8}">
      <dgm:prSet/>
      <dgm:spPr/>
      <dgm:t>
        <a:bodyPr/>
        <a:lstStyle/>
        <a:p>
          <a:r>
            <a:rPr lang="en-US"/>
            <a:t>Scan and send a copy to your legal representation and to the redeveloper</a:t>
          </a:r>
        </a:p>
      </dgm:t>
    </dgm:pt>
    <dgm:pt modelId="{ECE9082E-6C10-4B25-9DCF-8778A40E5163}" type="parTrans" cxnId="{5C63B3F9-1358-446A-814A-06E1EABB84D3}">
      <dgm:prSet/>
      <dgm:spPr/>
      <dgm:t>
        <a:bodyPr/>
        <a:lstStyle/>
        <a:p>
          <a:endParaRPr lang="en-US"/>
        </a:p>
      </dgm:t>
    </dgm:pt>
    <dgm:pt modelId="{12511A0C-2BBC-404C-ACE3-D3CA79B3512F}" type="sibTrans" cxnId="{5C63B3F9-1358-446A-814A-06E1EABB84D3}">
      <dgm:prSet/>
      <dgm:spPr/>
      <dgm:t>
        <a:bodyPr/>
        <a:lstStyle/>
        <a:p>
          <a:endParaRPr lang="en-US"/>
        </a:p>
      </dgm:t>
    </dgm:pt>
    <dgm:pt modelId="{8B1EFBA4-BE10-4E30-B693-B2341347114F}">
      <dgm:prSet/>
      <dgm:spPr/>
      <dgm:t>
        <a:bodyPr/>
        <a:lstStyle/>
        <a:p>
          <a:r>
            <a:rPr lang="en-US"/>
            <a:t>Do not issue the note until all signatures are collected</a:t>
          </a:r>
        </a:p>
      </dgm:t>
    </dgm:pt>
    <dgm:pt modelId="{BC7ECB23-43F8-4DBC-BFD1-F8335993B22D}" type="parTrans" cxnId="{E96B00EF-2C18-43B8-AE3D-2E95684BCD61}">
      <dgm:prSet/>
      <dgm:spPr/>
      <dgm:t>
        <a:bodyPr/>
        <a:lstStyle/>
        <a:p>
          <a:endParaRPr lang="en-US"/>
        </a:p>
      </dgm:t>
    </dgm:pt>
    <dgm:pt modelId="{03599AD3-3233-497D-B808-ED5DFD11F3B7}" type="sibTrans" cxnId="{E96B00EF-2C18-43B8-AE3D-2E95684BCD61}">
      <dgm:prSet/>
      <dgm:spPr/>
      <dgm:t>
        <a:bodyPr/>
        <a:lstStyle/>
        <a:p>
          <a:endParaRPr lang="en-US"/>
        </a:p>
      </dgm:t>
    </dgm:pt>
    <dgm:pt modelId="{43B37586-69C4-4CC5-B98B-3C79561ABFBF}" type="pres">
      <dgm:prSet presAssocID="{A8D2BE51-4F61-48EA-A0D4-3D90EB6DD557}" presName="diagram" presStyleCnt="0">
        <dgm:presLayoutVars>
          <dgm:dir/>
          <dgm:resizeHandles val="exact"/>
        </dgm:presLayoutVars>
      </dgm:prSet>
      <dgm:spPr/>
    </dgm:pt>
    <dgm:pt modelId="{3F5E3599-8D64-45AF-AF80-35D22DE8E4C0}" type="pres">
      <dgm:prSet presAssocID="{5F2AC93E-00D3-49D7-8BF2-06B53FB7FD5D}" presName="node" presStyleLbl="node1" presStyleIdx="0" presStyleCnt="4">
        <dgm:presLayoutVars>
          <dgm:bulletEnabled val="1"/>
        </dgm:presLayoutVars>
      </dgm:prSet>
      <dgm:spPr/>
    </dgm:pt>
    <dgm:pt modelId="{3157E0D0-4AF1-4490-98A0-436D4F35C705}" type="pres">
      <dgm:prSet presAssocID="{0BF8A855-BE2C-48E1-997A-1724A87A3CA9}" presName="sibTrans" presStyleCnt="0"/>
      <dgm:spPr/>
    </dgm:pt>
    <dgm:pt modelId="{DD64AC11-98EA-46E3-9F49-45C9067AB8E6}" type="pres">
      <dgm:prSet presAssocID="{7C96AF4B-977A-4F98-A310-8061046EDB84}" presName="node" presStyleLbl="node1" presStyleIdx="1" presStyleCnt="4">
        <dgm:presLayoutVars>
          <dgm:bulletEnabled val="1"/>
        </dgm:presLayoutVars>
      </dgm:prSet>
      <dgm:spPr/>
    </dgm:pt>
    <dgm:pt modelId="{AC847156-DD63-4D76-87B8-0A62C722264C}" type="pres">
      <dgm:prSet presAssocID="{0DC2B29A-2B7D-4281-8856-8AC1F96E6AA3}" presName="sibTrans" presStyleCnt="0"/>
      <dgm:spPr/>
    </dgm:pt>
    <dgm:pt modelId="{F6520418-C6B9-4479-A5C0-9913EE8C7D7C}" type="pres">
      <dgm:prSet presAssocID="{25D55A2E-9674-40A2-A5E1-583F32E908B8}" presName="node" presStyleLbl="node1" presStyleIdx="2" presStyleCnt="4">
        <dgm:presLayoutVars>
          <dgm:bulletEnabled val="1"/>
        </dgm:presLayoutVars>
      </dgm:prSet>
      <dgm:spPr/>
    </dgm:pt>
    <dgm:pt modelId="{78273E60-3BFC-4C83-8EFB-0A287EB087E3}" type="pres">
      <dgm:prSet presAssocID="{12511A0C-2BBC-404C-ACE3-D3CA79B3512F}" presName="sibTrans" presStyleCnt="0"/>
      <dgm:spPr/>
    </dgm:pt>
    <dgm:pt modelId="{31CC2A9D-A647-480B-A0E2-47DFBBC67E3C}" type="pres">
      <dgm:prSet presAssocID="{8B1EFBA4-BE10-4E30-B693-B2341347114F}" presName="node" presStyleLbl="node1" presStyleIdx="3" presStyleCnt="4">
        <dgm:presLayoutVars>
          <dgm:bulletEnabled val="1"/>
        </dgm:presLayoutVars>
      </dgm:prSet>
      <dgm:spPr/>
    </dgm:pt>
  </dgm:ptLst>
  <dgm:cxnLst>
    <dgm:cxn modelId="{C4A21310-B00F-429B-A993-9155C9A084CF}" type="presOf" srcId="{A8D2BE51-4F61-48EA-A0D4-3D90EB6DD557}" destId="{43B37586-69C4-4CC5-B98B-3C79561ABFBF}" srcOrd="0" destOrd="0" presId="urn:microsoft.com/office/officeart/2005/8/layout/default"/>
    <dgm:cxn modelId="{7C50BD33-490F-4945-9420-9D8FC64BB732}" type="presOf" srcId="{25D55A2E-9674-40A2-A5E1-583F32E908B8}" destId="{F6520418-C6B9-4479-A5C0-9913EE8C7D7C}" srcOrd="0" destOrd="0" presId="urn:microsoft.com/office/officeart/2005/8/layout/default"/>
    <dgm:cxn modelId="{66F5CF3E-7582-4B70-88CE-B0A9244942A5}" type="presOf" srcId="{5F2AC93E-00D3-49D7-8BF2-06B53FB7FD5D}" destId="{3F5E3599-8D64-45AF-AF80-35D22DE8E4C0}" srcOrd="0" destOrd="0" presId="urn:microsoft.com/office/officeart/2005/8/layout/default"/>
    <dgm:cxn modelId="{FA15A561-CE6D-4C62-838B-03A44D3AFE73}" type="presOf" srcId="{8B1EFBA4-BE10-4E30-B693-B2341347114F}" destId="{31CC2A9D-A647-480B-A0E2-47DFBBC67E3C}" srcOrd="0" destOrd="0" presId="urn:microsoft.com/office/officeart/2005/8/layout/default"/>
    <dgm:cxn modelId="{18B27F70-EA7A-4D7A-B918-CA53BD76F801}" srcId="{A8D2BE51-4F61-48EA-A0D4-3D90EB6DD557}" destId="{7C96AF4B-977A-4F98-A310-8061046EDB84}" srcOrd="1" destOrd="0" parTransId="{2160FB7B-9324-49A4-BE87-D6AFAEDB23A1}" sibTransId="{0DC2B29A-2B7D-4281-8856-8AC1F96E6AA3}"/>
    <dgm:cxn modelId="{EDE7B5CE-F8DD-48E2-B5BF-C8D1A4C6CE7D}" srcId="{A8D2BE51-4F61-48EA-A0D4-3D90EB6DD557}" destId="{5F2AC93E-00D3-49D7-8BF2-06B53FB7FD5D}" srcOrd="0" destOrd="0" parTransId="{153B0492-3134-490A-A949-376937B1C19F}" sibTransId="{0BF8A855-BE2C-48E1-997A-1724A87A3CA9}"/>
    <dgm:cxn modelId="{A3E459D0-376D-4FFA-887A-37A680E180AD}" type="presOf" srcId="{7C96AF4B-977A-4F98-A310-8061046EDB84}" destId="{DD64AC11-98EA-46E3-9F49-45C9067AB8E6}" srcOrd="0" destOrd="0" presId="urn:microsoft.com/office/officeart/2005/8/layout/default"/>
    <dgm:cxn modelId="{E96B00EF-2C18-43B8-AE3D-2E95684BCD61}" srcId="{A8D2BE51-4F61-48EA-A0D4-3D90EB6DD557}" destId="{8B1EFBA4-BE10-4E30-B693-B2341347114F}" srcOrd="3" destOrd="0" parTransId="{BC7ECB23-43F8-4DBC-BFD1-F8335993B22D}" sibTransId="{03599AD3-3233-497D-B808-ED5DFD11F3B7}"/>
    <dgm:cxn modelId="{5C63B3F9-1358-446A-814A-06E1EABB84D3}" srcId="{A8D2BE51-4F61-48EA-A0D4-3D90EB6DD557}" destId="{25D55A2E-9674-40A2-A5E1-583F32E908B8}" srcOrd="2" destOrd="0" parTransId="{ECE9082E-6C10-4B25-9DCF-8778A40E5163}" sibTransId="{12511A0C-2BBC-404C-ACE3-D3CA79B3512F}"/>
    <dgm:cxn modelId="{F23A6C8B-7506-4C8E-9F66-9A69A07E19B1}" type="presParOf" srcId="{43B37586-69C4-4CC5-B98B-3C79561ABFBF}" destId="{3F5E3599-8D64-45AF-AF80-35D22DE8E4C0}" srcOrd="0" destOrd="0" presId="urn:microsoft.com/office/officeart/2005/8/layout/default"/>
    <dgm:cxn modelId="{38FA1E66-0ADE-414C-8FA8-37128E446B71}" type="presParOf" srcId="{43B37586-69C4-4CC5-B98B-3C79561ABFBF}" destId="{3157E0D0-4AF1-4490-98A0-436D4F35C705}" srcOrd="1" destOrd="0" presId="urn:microsoft.com/office/officeart/2005/8/layout/default"/>
    <dgm:cxn modelId="{371CCFEF-C7CD-4D57-BC66-593DCEFC238A}" type="presParOf" srcId="{43B37586-69C4-4CC5-B98B-3C79561ABFBF}" destId="{DD64AC11-98EA-46E3-9F49-45C9067AB8E6}" srcOrd="2" destOrd="0" presId="urn:microsoft.com/office/officeart/2005/8/layout/default"/>
    <dgm:cxn modelId="{B6F269CC-87B7-4F3C-AC19-4196C608F3A6}" type="presParOf" srcId="{43B37586-69C4-4CC5-B98B-3C79561ABFBF}" destId="{AC847156-DD63-4D76-87B8-0A62C722264C}" srcOrd="3" destOrd="0" presId="urn:microsoft.com/office/officeart/2005/8/layout/default"/>
    <dgm:cxn modelId="{498D1D88-08F1-46F4-814E-73A1D1584D8A}" type="presParOf" srcId="{43B37586-69C4-4CC5-B98B-3C79561ABFBF}" destId="{F6520418-C6B9-4479-A5C0-9913EE8C7D7C}" srcOrd="4" destOrd="0" presId="urn:microsoft.com/office/officeart/2005/8/layout/default"/>
    <dgm:cxn modelId="{39FAFE15-DA5A-4799-826B-C27DDD7F603A}" type="presParOf" srcId="{43B37586-69C4-4CC5-B98B-3C79561ABFBF}" destId="{78273E60-3BFC-4C83-8EFB-0A287EB087E3}" srcOrd="5" destOrd="0" presId="urn:microsoft.com/office/officeart/2005/8/layout/default"/>
    <dgm:cxn modelId="{D696C1EC-F8DE-43B6-B73B-71B711D33939}" type="presParOf" srcId="{43B37586-69C4-4CC5-B98B-3C79561ABFBF}" destId="{31CC2A9D-A647-480B-A0E2-47DFBBC67E3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445A0-15D3-4917-BDD3-8C818439B183}">
      <dsp:nvSpPr>
        <dsp:cNvPr id="0" name=""/>
        <dsp:cNvSpPr/>
      </dsp:nvSpPr>
      <dsp:spPr>
        <a:xfrm>
          <a:off x="0" y="256500"/>
          <a:ext cx="5257798" cy="2421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Nebraska Revised Statutes § 18-2101 to §18-2157</a:t>
          </a:r>
        </a:p>
      </dsp:txBody>
      <dsp:txXfrm>
        <a:off x="118227" y="374727"/>
        <a:ext cx="5021344" cy="2185445"/>
      </dsp:txXfrm>
    </dsp:sp>
    <dsp:sp modelId="{57E0C30A-2115-4977-B97B-FE517D8FD47B}">
      <dsp:nvSpPr>
        <dsp:cNvPr id="0" name=""/>
        <dsp:cNvSpPr/>
      </dsp:nvSpPr>
      <dsp:spPr>
        <a:xfrm>
          <a:off x="0" y="2808000"/>
          <a:ext cx="5257798" cy="24218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Also known as “Community Development Law”</a:t>
          </a:r>
        </a:p>
      </dsp:txBody>
      <dsp:txXfrm>
        <a:off x="118227" y="2926227"/>
        <a:ext cx="5021344" cy="21854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46D9D-41EC-4DA6-A627-F705E5D03CFC}">
      <dsp:nvSpPr>
        <dsp:cNvPr id="0" name=""/>
        <dsp:cNvSpPr/>
      </dsp:nvSpPr>
      <dsp:spPr>
        <a:xfrm>
          <a:off x="851400" y="945616"/>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387490-8AB5-43F7-BF3D-8C357DA96AE4}">
      <dsp:nvSpPr>
        <dsp:cNvPr id="0" name=""/>
        <dsp:cNvSpPr/>
      </dsp:nvSpPr>
      <dsp:spPr>
        <a:xfrm>
          <a:off x="356400" y="2112208"/>
          <a:ext cx="1800000" cy="12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There are deadlines described in the agreement</a:t>
          </a:r>
        </a:p>
      </dsp:txBody>
      <dsp:txXfrm>
        <a:off x="356400" y="2112208"/>
        <a:ext cx="1800000" cy="1209375"/>
      </dsp:txXfrm>
    </dsp:sp>
    <dsp:sp modelId="{391F90EA-705C-4A08-A4AC-65375B29AAD9}">
      <dsp:nvSpPr>
        <dsp:cNvPr id="0" name=""/>
        <dsp:cNvSpPr/>
      </dsp:nvSpPr>
      <dsp:spPr>
        <a:xfrm>
          <a:off x="2966400" y="945616"/>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47B632-A42E-4B65-B6BC-4FB32B332026}">
      <dsp:nvSpPr>
        <dsp:cNvPr id="0" name=""/>
        <dsp:cNvSpPr/>
      </dsp:nvSpPr>
      <dsp:spPr>
        <a:xfrm>
          <a:off x="2471400" y="2112208"/>
          <a:ext cx="1800000" cy="12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Put these in your calendar</a:t>
          </a:r>
        </a:p>
      </dsp:txBody>
      <dsp:txXfrm>
        <a:off x="2471400" y="2112208"/>
        <a:ext cx="1800000" cy="1209375"/>
      </dsp:txXfrm>
    </dsp:sp>
    <dsp:sp modelId="{03BEF784-4EA5-4F83-8F78-5085E349E66B}">
      <dsp:nvSpPr>
        <dsp:cNvPr id="0" name=""/>
        <dsp:cNvSpPr/>
      </dsp:nvSpPr>
      <dsp:spPr>
        <a:xfrm>
          <a:off x="5081400" y="945616"/>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C1A003-DB19-4CD2-B2BD-E4609808B8F4}">
      <dsp:nvSpPr>
        <dsp:cNvPr id="0" name=""/>
        <dsp:cNvSpPr/>
      </dsp:nvSpPr>
      <dsp:spPr>
        <a:xfrm>
          <a:off x="4586400" y="2112208"/>
          <a:ext cx="1800000" cy="12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Track them</a:t>
          </a:r>
        </a:p>
      </dsp:txBody>
      <dsp:txXfrm>
        <a:off x="4586400" y="2112208"/>
        <a:ext cx="1800000" cy="1209375"/>
      </dsp:txXfrm>
    </dsp:sp>
    <dsp:sp modelId="{983C7594-1ADC-46DB-8150-E0999662F798}">
      <dsp:nvSpPr>
        <dsp:cNvPr id="0" name=""/>
        <dsp:cNvSpPr/>
      </dsp:nvSpPr>
      <dsp:spPr>
        <a:xfrm>
          <a:off x="7196400" y="945616"/>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C87BDA-625A-4566-9130-40645968CD77}">
      <dsp:nvSpPr>
        <dsp:cNvPr id="0" name=""/>
        <dsp:cNvSpPr/>
      </dsp:nvSpPr>
      <dsp:spPr>
        <a:xfrm>
          <a:off x="6701400" y="2112208"/>
          <a:ext cx="1800000" cy="12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Inquire if redeveloper is getting close to a deadline</a:t>
          </a:r>
        </a:p>
      </dsp:txBody>
      <dsp:txXfrm>
        <a:off x="6701400" y="2112208"/>
        <a:ext cx="1800000" cy="1209375"/>
      </dsp:txXfrm>
    </dsp:sp>
    <dsp:sp modelId="{42313ED3-42F9-4A13-9BB8-420643282F5F}">
      <dsp:nvSpPr>
        <dsp:cNvPr id="0" name=""/>
        <dsp:cNvSpPr/>
      </dsp:nvSpPr>
      <dsp:spPr>
        <a:xfrm>
          <a:off x="9311399" y="945616"/>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D35F02-7D7D-43C5-850B-DA84FFD97BCC}">
      <dsp:nvSpPr>
        <dsp:cNvPr id="0" name=""/>
        <dsp:cNvSpPr/>
      </dsp:nvSpPr>
      <dsp:spPr>
        <a:xfrm>
          <a:off x="8816400" y="2112208"/>
          <a:ext cx="1800000" cy="120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Report any concerns to your City Attorney or to your </a:t>
          </a:r>
          <a:br>
            <a:rPr lang="en-US" sz="1800" kern="1200" dirty="0"/>
          </a:br>
          <a:r>
            <a:rPr lang="en-US" sz="1800" kern="1200" dirty="0"/>
            <a:t>Governing Body</a:t>
          </a:r>
        </a:p>
      </dsp:txBody>
      <dsp:txXfrm>
        <a:off x="8816400" y="2112208"/>
        <a:ext cx="1800000" cy="120937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E1380-CB57-4DF6-9244-C27FA655593B}">
      <dsp:nvSpPr>
        <dsp:cNvPr id="0" name=""/>
        <dsp:cNvSpPr/>
      </dsp:nvSpPr>
      <dsp:spPr>
        <a:xfrm>
          <a:off x="0" y="0"/>
          <a:ext cx="8355329" cy="1884521"/>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Document signed and submitted by the redeveloper or their engineer/architect stating that all work has been completed as per the terms of the agreement</a:t>
          </a:r>
        </a:p>
      </dsp:txBody>
      <dsp:txXfrm>
        <a:off x="55196" y="55196"/>
        <a:ext cx="6407528" cy="1774129"/>
      </dsp:txXfrm>
    </dsp:sp>
    <dsp:sp modelId="{5B3BE433-076C-4961-919A-435D0D8A468D}">
      <dsp:nvSpPr>
        <dsp:cNvPr id="0" name=""/>
        <dsp:cNvSpPr/>
      </dsp:nvSpPr>
      <dsp:spPr>
        <a:xfrm>
          <a:off x="1474469" y="2303303"/>
          <a:ext cx="8355329" cy="1884521"/>
        </a:xfrm>
        <a:prstGeom prst="roundRect">
          <a:avLst>
            <a:gd name="adj" fmla="val 10000"/>
          </a:avLst>
        </a:prstGeom>
        <a:solidFill>
          <a:schemeClr val="accent4">
            <a:hueOff val="-6680684"/>
            <a:satOff val="32577"/>
            <a:lumOff val="-15294"/>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Must be accepted by the Authority</a:t>
          </a:r>
        </a:p>
      </dsp:txBody>
      <dsp:txXfrm>
        <a:off x="1529665" y="2358499"/>
        <a:ext cx="5545528" cy="1774129"/>
      </dsp:txXfrm>
    </dsp:sp>
    <dsp:sp modelId="{CA79D20E-425A-49DB-BB98-4CB311A8BD68}">
      <dsp:nvSpPr>
        <dsp:cNvPr id="0" name=""/>
        <dsp:cNvSpPr/>
      </dsp:nvSpPr>
      <dsp:spPr>
        <a:xfrm>
          <a:off x="7130390" y="1481443"/>
          <a:ext cx="1224938" cy="1224938"/>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406001" y="1481443"/>
        <a:ext cx="673716" cy="9217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DC09A-D650-4DC4-A9D0-0E6A412148A5}">
      <dsp:nvSpPr>
        <dsp:cNvPr id="0" name=""/>
        <dsp:cNvSpPr/>
      </dsp:nvSpPr>
      <dsp:spPr>
        <a:xfrm>
          <a:off x="0" y="1738"/>
          <a:ext cx="9829799" cy="8809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43BBD9-36AE-4B7A-ADBC-612397749EF7}">
      <dsp:nvSpPr>
        <dsp:cNvPr id="0" name=""/>
        <dsp:cNvSpPr/>
      </dsp:nvSpPr>
      <dsp:spPr>
        <a:xfrm>
          <a:off x="266476" y="199944"/>
          <a:ext cx="484503" cy="484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1BBB07-49FE-486E-9F54-4705BCAD41AB}">
      <dsp:nvSpPr>
        <dsp:cNvPr id="0" name=""/>
        <dsp:cNvSpPr/>
      </dsp:nvSpPr>
      <dsp:spPr>
        <a:xfrm>
          <a:off x="1017457" y="1738"/>
          <a:ext cx="8812341" cy="88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30" tIns="93230" rIns="93230" bIns="93230" numCol="1" spcCol="1270" anchor="ctr" anchorCtr="0">
          <a:noAutofit/>
        </a:bodyPr>
        <a:lstStyle/>
        <a:p>
          <a:pPr marL="0" lvl="0" indent="0" algn="l" defTabSz="977900">
            <a:lnSpc>
              <a:spcPct val="90000"/>
            </a:lnSpc>
            <a:spcBef>
              <a:spcPct val="0"/>
            </a:spcBef>
            <a:spcAft>
              <a:spcPct val="35000"/>
            </a:spcAft>
            <a:buNone/>
          </a:pPr>
          <a:r>
            <a:rPr lang="en-US" sz="2200" kern="1200" dirty="0"/>
            <a:t>1. Redeveloper will pay their ENTIRE tax bill, just like if TIF was not a thing.  Still due at the same time.  Still subject to penalties.</a:t>
          </a:r>
        </a:p>
      </dsp:txBody>
      <dsp:txXfrm>
        <a:off x="1017457" y="1738"/>
        <a:ext cx="8812341" cy="880915"/>
      </dsp:txXfrm>
    </dsp:sp>
    <dsp:sp modelId="{65F09D9B-BD29-4D48-A536-E1FEEF4929F1}">
      <dsp:nvSpPr>
        <dsp:cNvPr id="0" name=""/>
        <dsp:cNvSpPr/>
      </dsp:nvSpPr>
      <dsp:spPr>
        <a:xfrm>
          <a:off x="0" y="1102882"/>
          <a:ext cx="9829799" cy="8809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03A90-4AF8-4408-9B6E-EE409B8F4268}">
      <dsp:nvSpPr>
        <dsp:cNvPr id="0" name=""/>
        <dsp:cNvSpPr/>
      </dsp:nvSpPr>
      <dsp:spPr>
        <a:xfrm>
          <a:off x="266476" y="1301088"/>
          <a:ext cx="484503" cy="484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EAA4BA-D94E-4466-B9D7-D1B35B0BE560}">
      <dsp:nvSpPr>
        <dsp:cNvPr id="0" name=""/>
        <dsp:cNvSpPr/>
      </dsp:nvSpPr>
      <dsp:spPr>
        <a:xfrm>
          <a:off x="1017457" y="1102882"/>
          <a:ext cx="8812341" cy="88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30" tIns="93230" rIns="93230" bIns="93230" numCol="1" spcCol="1270" anchor="ctr" anchorCtr="0">
          <a:noAutofit/>
        </a:bodyPr>
        <a:lstStyle/>
        <a:p>
          <a:pPr marL="0" lvl="0" indent="0" algn="l" defTabSz="977900">
            <a:lnSpc>
              <a:spcPct val="90000"/>
            </a:lnSpc>
            <a:spcBef>
              <a:spcPct val="0"/>
            </a:spcBef>
            <a:spcAft>
              <a:spcPct val="35000"/>
            </a:spcAft>
            <a:buNone/>
          </a:pPr>
          <a:r>
            <a:rPr lang="en-US" sz="2200" kern="1200"/>
            <a:t>2. County Treasurer will break out that tax payment between the base value and the incremental increase. </a:t>
          </a:r>
        </a:p>
      </dsp:txBody>
      <dsp:txXfrm>
        <a:off x="1017457" y="1102882"/>
        <a:ext cx="8812341" cy="880915"/>
      </dsp:txXfrm>
    </dsp:sp>
    <dsp:sp modelId="{002AF023-337A-4805-ADDF-84BC47C5E03B}">
      <dsp:nvSpPr>
        <dsp:cNvPr id="0" name=""/>
        <dsp:cNvSpPr/>
      </dsp:nvSpPr>
      <dsp:spPr>
        <a:xfrm>
          <a:off x="0" y="2204026"/>
          <a:ext cx="9829799" cy="8809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36C5B0-AE14-4C64-9E93-B08364A229F9}">
      <dsp:nvSpPr>
        <dsp:cNvPr id="0" name=""/>
        <dsp:cNvSpPr/>
      </dsp:nvSpPr>
      <dsp:spPr>
        <a:xfrm>
          <a:off x="266476" y="2402232"/>
          <a:ext cx="484503" cy="484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744B5C-98BB-43EB-9A2D-768D9ED010A1}">
      <dsp:nvSpPr>
        <dsp:cNvPr id="0" name=""/>
        <dsp:cNvSpPr/>
      </dsp:nvSpPr>
      <dsp:spPr>
        <a:xfrm>
          <a:off x="1017457" y="2204026"/>
          <a:ext cx="8812341" cy="88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30" tIns="93230" rIns="93230" bIns="93230" numCol="1" spcCol="1270" anchor="ctr" anchorCtr="0">
          <a:noAutofit/>
        </a:bodyPr>
        <a:lstStyle/>
        <a:p>
          <a:pPr marL="0" lvl="0" indent="0" algn="l" defTabSz="977900">
            <a:lnSpc>
              <a:spcPct val="90000"/>
            </a:lnSpc>
            <a:spcBef>
              <a:spcPct val="0"/>
            </a:spcBef>
            <a:spcAft>
              <a:spcPct val="35000"/>
            </a:spcAft>
            <a:buNone/>
          </a:pPr>
          <a:r>
            <a:rPr lang="en-US" sz="2200" kern="1200"/>
            <a:t>3. The taxes on the base value will be distributed to each taxing entity as normal.</a:t>
          </a:r>
        </a:p>
      </dsp:txBody>
      <dsp:txXfrm>
        <a:off x="1017457" y="2204026"/>
        <a:ext cx="8812341" cy="880915"/>
      </dsp:txXfrm>
    </dsp:sp>
    <dsp:sp modelId="{7DB9D00F-1EA9-4AD1-998B-2CAF5B409AFD}">
      <dsp:nvSpPr>
        <dsp:cNvPr id="0" name=""/>
        <dsp:cNvSpPr/>
      </dsp:nvSpPr>
      <dsp:spPr>
        <a:xfrm>
          <a:off x="0" y="3305171"/>
          <a:ext cx="9829799" cy="880915"/>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7F5968-F585-493A-8214-131F445BB9D6}">
      <dsp:nvSpPr>
        <dsp:cNvPr id="0" name=""/>
        <dsp:cNvSpPr/>
      </dsp:nvSpPr>
      <dsp:spPr>
        <a:xfrm>
          <a:off x="266476" y="3503377"/>
          <a:ext cx="484503" cy="484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673842-6157-4451-9972-969B7473EC84}">
      <dsp:nvSpPr>
        <dsp:cNvPr id="0" name=""/>
        <dsp:cNvSpPr/>
      </dsp:nvSpPr>
      <dsp:spPr>
        <a:xfrm>
          <a:off x="1017457" y="3305171"/>
          <a:ext cx="8812341" cy="88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30" tIns="93230" rIns="93230" bIns="93230" numCol="1" spcCol="1270" anchor="ctr" anchorCtr="0">
          <a:noAutofit/>
        </a:bodyPr>
        <a:lstStyle/>
        <a:p>
          <a:pPr marL="0" lvl="0" indent="0" algn="l" defTabSz="977900">
            <a:lnSpc>
              <a:spcPct val="90000"/>
            </a:lnSpc>
            <a:spcBef>
              <a:spcPct val="0"/>
            </a:spcBef>
            <a:spcAft>
              <a:spcPct val="35000"/>
            </a:spcAft>
            <a:buNone/>
          </a:pPr>
          <a:r>
            <a:rPr lang="en-US" sz="2200" kern="1200"/>
            <a:t>4. The taxes on the incremental increase will ALL come to the City.</a:t>
          </a:r>
        </a:p>
      </dsp:txBody>
      <dsp:txXfrm>
        <a:off x="1017457" y="3305171"/>
        <a:ext cx="8812341" cy="8809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2B3A6-D9D0-4417-A604-79DDB682198B}">
      <dsp:nvSpPr>
        <dsp:cNvPr id="0" name=""/>
        <dsp:cNvSpPr/>
      </dsp:nvSpPr>
      <dsp:spPr>
        <a:xfrm>
          <a:off x="216899" y="48084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AE64C3-5C8C-4F34-9F17-09A7B050C1F0}">
      <dsp:nvSpPr>
        <dsp:cNvPr id="0" name=""/>
        <dsp:cNvSpPr/>
      </dsp:nvSpPr>
      <dsp:spPr>
        <a:xfrm>
          <a:off x="216899" y="2131567"/>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a:t>Copy of the redevelopment plan and any amendments</a:t>
          </a:r>
        </a:p>
      </dsp:txBody>
      <dsp:txXfrm>
        <a:off x="216899" y="2131567"/>
        <a:ext cx="4320000" cy="648000"/>
      </dsp:txXfrm>
    </dsp:sp>
    <dsp:sp modelId="{2EC67ECB-499F-4E10-927B-44A062886A10}">
      <dsp:nvSpPr>
        <dsp:cNvPr id="0" name=""/>
        <dsp:cNvSpPr/>
      </dsp:nvSpPr>
      <dsp:spPr>
        <a:xfrm>
          <a:off x="216899" y="2844090"/>
          <a:ext cx="4320000" cy="862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Date of approval</a:t>
          </a:r>
        </a:p>
        <a:p>
          <a:pPr marL="0" lvl="0" indent="0" algn="l" defTabSz="755650">
            <a:lnSpc>
              <a:spcPct val="90000"/>
            </a:lnSpc>
            <a:spcBef>
              <a:spcPct val="0"/>
            </a:spcBef>
            <a:spcAft>
              <a:spcPct val="35000"/>
            </a:spcAft>
            <a:buNone/>
          </a:pPr>
          <a:r>
            <a:rPr lang="en-US" sz="1700" kern="1200" dirty="0"/>
            <a:t>Effective date</a:t>
          </a:r>
        </a:p>
        <a:p>
          <a:pPr marL="0" lvl="0" indent="0" algn="l" defTabSz="755650">
            <a:lnSpc>
              <a:spcPct val="90000"/>
            </a:lnSpc>
            <a:spcBef>
              <a:spcPct val="0"/>
            </a:spcBef>
            <a:spcAft>
              <a:spcPct val="35000"/>
            </a:spcAft>
            <a:buNone/>
          </a:pPr>
          <a:r>
            <a:rPr lang="en-US" sz="1700" kern="1200"/>
            <a:t>Location and boundaries of the property</a:t>
          </a:r>
        </a:p>
      </dsp:txBody>
      <dsp:txXfrm>
        <a:off x="216899" y="2844090"/>
        <a:ext cx="4320000" cy="862891"/>
      </dsp:txXfrm>
    </dsp:sp>
    <dsp:sp modelId="{7DBCE38C-A2E2-4F3A-BA01-61F37B666B2E}">
      <dsp:nvSpPr>
        <dsp:cNvPr id="0" name=""/>
        <dsp:cNvSpPr/>
      </dsp:nvSpPr>
      <dsp:spPr>
        <a:xfrm>
          <a:off x="5292899" y="480843"/>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AF422E-DBB3-423D-91CE-B1390FF58DB5}">
      <dsp:nvSpPr>
        <dsp:cNvPr id="0" name=""/>
        <dsp:cNvSpPr/>
      </dsp:nvSpPr>
      <dsp:spPr>
        <a:xfrm>
          <a:off x="5257777" y="2057403"/>
          <a:ext cx="4320000" cy="1292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22350">
            <a:lnSpc>
              <a:spcPct val="90000"/>
            </a:lnSpc>
            <a:spcBef>
              <a:spcPct val="0"/>
            </a:spcBef>
            <a:spcAft>
              <a:spcPct val="35000"/>
            </a:spcAft>
            <a:buNone/>
            <a:defRPr b="1"/>
          </a:pPr>
          <a:r>
            <a:rPr lang="en-US" sz="2300" kern="1200" dirty="0"/>
            <a:t>Short narrative description of project – including financing and type of business</a:t>
          </a:r>
        </a:p>
      </dsp:txBody>
      <dsp:txXfrm>
        <a:off x="5257777" y="2057403"/>
        <a:ext cx="4320000" cy="1292889"/>
      </dsp:txXfrm>
    </dsp:sp>
    <dsp:sp modelId="{1C91C5D1-8506-48F0-A59D-163C46F05363}">
      <dsp:nvSpPr>
        <dsp:cNvPr id="0" name=""/>
        <dsp:cNvSpPr/>
      </dsp:nvSpPr>
      <dsp:spPr>
        <a:xfrm>
          <a:off x="5292899" y="2844090"/>
          <a:ext cx="4320000" cy="86289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66846-4798-491C-BE3C-CAA8DFBFD4F2}">
      <dsp:nvSpPr>
        <dsp:cNvPr id="0" name=""/>
        <dsp:cNvSpPr/>
      </dsp:nvSpPr>
      <dsp:spPr>
        <a:xfrm>
          <a:off x="1701899" y="293912"/>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EE188-00B0-468F-A55C-093108EBB14A}">
      <dsp:nvSpPr>
        <dsp:cNvPr id="0" name=""/>
        <dsp:cNvSpPr/>
      </dsp:nvSpPr>
      <dsp:spPr>
        <a:xfrm>
          <a:off x="2169899" y="76191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BD7B56-4FCD-4CC1-BB87-F31439219C10}">
      <dsp:nvSpPr>
        <dsp:cNvPr id="0" name=""/>
        <dsp:cNvSpPr/>
      </dsp:nvSpPr>
      <dsp:spPr>
        <a:xfrm>
          <a:off x="999899" y="317391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baseline="0" dirty="0"/>
            <a:t>Post on your website for full transparency</a:t>
          </a:r>
          <a:endParaRPr lang="en-US" sz="2400" kern="1200" dirty="0"/>
        </a:p>
      </dsp:txBody>
      <dsp:txXfrm>
        <a:off x="999899" y="3173912"/>
        <a:ext cx="3600000" cy="720000"/>
      </dsp:txXfrm>
    </dsp:sp>
    <dsp:sp modelId="{EF7E767B-7776-41DE-B170-F84124E9909D}">
      <dsp:nvSpPr>
        <dsp:cNvPr id="0" name=""/>
        <dsp:cNvSpPr/>
      </dsp:nvSpPr>
      <dsp:spPr>
        <a:xfrm>
          <a:off x="5931899" y="293912"/>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80D61-7C87-4A8B-85F8-CC707C75AE06}">
      <dsp:nvSpPr>
        <dsp:cNvPr id="0" name=""/>
        <dsp:cNvSpPr/>
      </dsp:nvSpPr>
      <dsp:spPr>
        <a:xfrm>
          <a:off x="6399899" y="761912"/>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86DD77-5A59-49DF-BDF6-D7AF1685C632}">
      <dsp:nvSpPr>
        <dsp:cNvPr id="0" name=""/>
        <dsp:cNvSpPr/>
      </dsp:nvSpPr>
      <dsp:spPr>
        <a:xfrm>
          <a:off x="5229899" y="317391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baseline="0"/>
            <a:t>Send report to each taxing entity</a:t>
          </a:r>
          <a:endParaRPr lang="en-US" sz="2400" kern="1200"/>
        </a:p>
      </dsp:txBody>
      <dsp:txXfrm>
        <a:off x="5229899" y="3173912"/>
        <a:ext cx="3600000" cy="72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701E9-CCD1-425F-8B2E-EBA6787EA6E3}">
      <dsp:nvSpPr>
        <dsp:cNvPr id="0" name=""/>
        <dsp:cNvSpPr/>
      </dsp:nvSpPr>
      <dsp:spPr>
        <a:xfrm>
          <a:off x="0" y="0"/>
          <a:ext cx="98297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60EAD-8162-4F55-B094-0074971F9F2F}">
      <dsp:nvSpPr>
        <dsp:cNvPr id="0" name=""/>
        <dsp:cNvSpPr/>
      </dsp:nvSpPr>
      <dsp:spPr>
        <a:xfrm>
          <a:off x="0" y="0"/>
          <a:ext cx="9829799" cy="104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Rock Creek Fur</a:t>
          </a:r>
        </a:p>
      </dsp:txBody>
      <dsp:txXfrm>
        <a:off x="0" y="0"/>
        <a:ext cx="9829799" cy="1046956"/>
      </dsp:txXfrm>
    </dsp:sp>
    <dsp:sp modelId="{AFC9E524-4246-4654-ABEE-BCE4A15DBC7A}">
      <dsp:nvSpPr>
        <dsp:cNvPr id="0" name=""/>
        <dsp:cNvSpPr/>
      </dsp:nvSpPr>
      <dsp:spPr>
        <a:xfrm>
          <a:off x="0" y="1046956"/>
          <a:ext cx="98297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DCC37-5029-4538-ABCC-B04716344637}">
      <dsp:nvSpPr>
        <dsp:cNvPr id="0" name=""/>
        <dsp:cNvSpPr/>
      </dsp:nvSpPr>
      <dsp:spPr>
        <a:xfrm>
          <a:off x="0" y="1046956"/>
          <a:ext cx="9829799" cy="104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Wahoo Housing Partners</a:t>
          </a:r>
        </a:p>
      </dsp:txBody>
      <dsp:txXfrm>
        <a:off x="0" y="1046956"/>
        <a:ext cx="9829799" cy="1046956"/>
      </dsp:txXfrm>
    </dsp:sp>
    <dsp:sp modelId="{51DBF3A2-C021-4547-87DD-121B8BE7E0B7}">
      <dsp:nvSpPr>
        <dsp:cNvPr id="0" name=""/>
        <dsp:cNvSpPr/>
      </dsp:nvSpPr>
      <dsp:spPr>
        <a:xfrm>
          <a:off x="0" y="2093912"/>
          <a:ext cx="98297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146C6B-4042-407C-BCD4-39BA4E8BD0DF}">
      <dsp:nvSpPr>
        <dsp:cNvPr id="0" name=""/>
        <dsp:cNvSpPr/>
      </dsp:nvSpPr>
      <dsp:spPr>
        <a:xfrm>
          <a:off x="0" y="2093912"/>
          <a:ext cx="9829799" cy="104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Chestnut Neighborhood North</a:t>
          </a:r>
        </a:p>
      </dsp:txBody>
      <dsp:txXfrm>
        <a:off x="0" y="2093912"/>
        <a:ext cx="9829799" cy="1046956"/>
      </dsp:txXfrm>
    </dsp:sp>
    <dsp:sp modelId="{FB788BD5-FB14-424C-9221-95CE22FABE1D}">
      <dsp:nvSpPr>
        <dsp:cNvPr id="0" name=""/>
        <dsp:cNvSpPr/>
      </dsp:nvSpPr>
      <dsp:spPr>
        <a:xfrm>
          <a:off x="0" y="3140868"/>
          <a:ext cx="98297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1C22D-509F-41E7-868E-1FC43E8EB491}">
      <dsp:nvSpPr>
        <dsp:cNvPr id="0" name=""/>
        <dsp:cNvSpPr/>
      </dsp:nvSpPr>
      <dsp:spPr>
        <a:xfrm>
          <a:off x="0" y="3140868"/>
          <a:ext cx="9829799" cy="104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690" tIns="186690" rIns="186690" bIns="186690" numCol="1" spcCol="1270" anchor="t" anchorCtr="0">
          <a:noAutofit/>
        </a:bodyPr>
        <a:lstStyle/>
        <a:p>
          <a:pPr marL="0" lvl="0" indent="0" algn="l" defTabSz="2178050">
            <a:lnSpc>
              <a:spcPct val="90000"/>
            </a:lnSpc>
            <a:spcBef>
              <a:spcPct val="0"/>
            </a:spcBef>
            <a:spcAft>
              <a:spcPct val="35000"/>
            </a:spcAft>
            <a:buNone/>
          </a:pPr>
          <a:r>
            <a:rPr lang="en-US" sz="4900" kern="1200"/>
            <a:t>Wahoo Super</a:t>
          </a:r>
        </a:p>
      </dsp:txBody>
      <dsp:txXfrm>
        <a:off x="0" y="3140868"/>
        <a:ext cx="9829799" cy="10469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704BB-3BB2-4EB7-9A1F-8D81FC626D7E}">
      <dsp:nvSpPr>
        <dsp:cNvPr id="0" name=""/>
        <dsp:cNvSpPr/>
      </dsp:nvSpPr>
      <dsp:spPr>
        <a:xfrm>
          <a:off x="0" y="2277"/>
          <a:ext cx="5257798" cy="11540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968D47-0F70-4E4F-92C4-04DD9FE1CB70}">
      <dsp:nvSpPr>
        <dsp:cNvPr id="0" name=""/>
        <dsp:cNvSpPr/>
      </dsp:nvSpPr>
      <dsp:spPr>
        <a:xfrm>
          <a:off x="349107" y="261943"/>
          <a:ext cx="634740" cy="6347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07FADF-306E-4A88-9FB9-7ACDBB9EBCA6}">
      <dsp:nvSpPr>
        <dsp:cNvPr id="0" name=""/>
        <dsp:cNvSpPr/>
      </dsp:nvSpPr>
      <dsp:spPr>
        <a:xfrm>
          <a:off x="1332954" y="2277"/>
          <a:ext cx="392484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90000"/>
            </a:lnSpc>
            <a:spcBef>
              <a:spcPct val="0"/>
            </a:spcBef>
            <a:spcAft>
              <a:spcPct val="35000"/>
            </a:spcAft>
            <a:buNone/>
          </a:pPr>
          <a:r>
            <a:rPr lang="en-US" sz="2200" kern="1200"/>
            <a:t>Extremely blighted area (§18-2101.02)</a:t>
          </a:r>
        </a:p>
      </dsp:txBody>
      <dsp:txXfrm>
        <a:off x="1332954" y="2277"/>
        <a:ext cx="3924844" cy="1154072"/>
      </dsp:txXfrm>
    </dsp:sp>
    <dsp:sp modelId="{BEAB97D4-094A-4453-BF1E-AB8A7A5A57E7}">
      <dsp:nvSpPr>
        <dsp:cNvPr id="0" name=""/>
        <dsp:cNvSpPr/>
      </dsp:nvSpPr>
      <dsp:spPr>
        <a:xfrm>
          <a:off x="0" y="1444868"/>
          <a:ext cx="5257798" cy="11540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DE959-DC05-4CB3-A5E1-55B5C1697B2E}">
      <dsp:nvSpPr>
        <dsp:cNvPr id="0" name=""/>
        <dsp:cNvSpPr/>
      </dsp:nvSpPr>
      <dsp:spPr>
        <a:xfrm>
          <a:off x="349107" y="1704534"/>
          <a:ext cx="634740" cy="6347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CE78A0-6941-48F3-92BB-091C13D0B59A}">
      <dsp:nvSpPr>
        <dsp:cNvPr id="0" name=""/>
        <dsp:cNvSpPr/>
      </dsp:nvSpPr>
      <dsp:spPr>
        <a:xfrm>
          <a:off x="1332954" y="1444868"/>
          <a:ext cx="392484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90000"/>
            </a:lnSpc>
            <a:spcBef>
              <a:spcPct val="0"/>
            </a:spcBef>
            <a:spcAft>
              <a:spcPct val="35000"/>
            </a:spcAft>
            <a:buNone/>
          </a:pPr>
          <a:r>
            <a:rPr lang="en-US" sz="2200" kern="1200"/>
            <a:t>Workforce housing</a:t>
          </a:r>
        </a:p>
      </dsp:txBody>
      <dsp:txXfrm>
        <a:off x="1332954" y="1444868"/>
        <a:ext cx="3924844" cy="1154072"/>
      </dsp:txXfrm>
    </dsp:sp>
    <dsp:sp modelId="{1FE077B5-3E01-4D54-B37A-D35ED06E6536}">
      <dsp:nvSpPr>
        <dsp:cNvPr id="0" name=""/>
        <dsp:cNvSpPr/>
      </dsp:nvSpPr>
      <dsp:spPr>
        <a:xfrm>
          <a:off x="0" y="2887459"/>
          <a:ext cx="5257798" cy="11540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B8B11-F3A6-41D3-BA12-8F4380183DEB}">
      <dsp:nvSpPr>
        <dsp:cNvPr id="0" name=""/>
        <dsp:cNvSpPr/>
      </dsp:nvSpPr>
      <dsp:spPr>
        <a:xfrm>
          <a:off x="349107" y="3147125"/>
          <a:ext cx="634740" cy="6347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402318-7D0C-4B39-A47A-DB91247F5C70}">
      <dsp:nvSpPr>
        <dsp:cNvPr id="0" name=""/>
        <dsp:cNvSpPr/>
      </dsp:nvSpPr>
      <dsp:spPr>
        <a:xfrm>
          <a:off x="1332954" y="2887459"/>
          <a:ext cx="392484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90000"/>
            </a:lnSpc>
            <a:spcBef>
              <a:spcPct val="0"/>
            </a:spcBef>
            <a:spcAft>
              <a:spcPct val="35000"/>
            </a:spcAft>
            <a:buNone/>
          </a:pPr>
          <a:r>
            <a:rPr lang="en-US" sz="2200" kern="1200"/>
            <a:t>Natural disaster areas</a:t>
          </a:r>
        </a:p>
      </dsp:txBody>
      <dsp:txXfrm>
        <a:off x="1332954" y="2887459"/>
        <a:ext cx="3924844" cy="1154072"/>
      </dsp:txXfrm>
    </dsp:sp>
    <dsp:sp modelId="{54BE0137-D751-4B20-A689-ACC489E23CEF}">
      <dsp:nvSpPr>
        <dsp:cNvPr id="0" name=""/>
        <dsp:cNvSpPr/>
      </dsp:nvSpPr>
      <dsp:spPr>
        <a:xfrm>
          <a:off x="0" y="4330050"/>
          <a:ext cx="5257798" cy="115407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C02D28-D38C-4B06-8132-E91C7929075E}">
      <dsp:nvSpPr>
        <dsp:cNvPr id="0" name=""/>
        <dsp:cNvSpPr/>
      </dsp:nvSpPr>
      <dsp:spPr>
        <a:xfrm>
          <a:off x="349107" y="4589716"/>
          <a:ext cx="634740" cy="6347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903365-F600-4BE8-88BD-A2B81BDB53DD}">
      <dsp:nvSpPr>
        <dsp:cNvPr id="0" name=""/>
        <dsp:cNvSpPr/>
      </dsp:nvSpPr>
      <dsp:spPr>
        <a:xfrm>
          <a:off x="1332954" y="4330050"/>
          <a:ext cx="3924844" cy="11540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139" tIns="122139" rIns="122139" bIns="122139" numCol="1" spcCol="1270" anchor="ctr" anchorCtr="0">
          <a:noAutofit/>
        </a:bodyPr>
        <a:lstStyle/>
        <a:p>
          <a:pPr marL="0" lvl="0" indent="0" algn="l" defTabSz="977900">
            <a:lnSpc>
              <a:spcPct val="90000"/>
            </a:lnSpc>
            <a:spcBef>
              <a:spcPct val="0"/>
            </a:spcBef>
            <a:spcAft>
              <a:spcPct val="35000"/>
            </a:spcAft>
            <a:buNone/>
          </a:pPr>
          <a:r>
            <a:rPr lang="en-US" sz="2200" kern="1200"/>
            <a:t>Redevelopment Project with multiple projects</a:t>
          </a:r>
        </a:p>
      </dsp:txBody>
      <dsp:txXfrm>
        <a:off x="1332954" y="4330050"/>
        <a:ext cx="3924844" cy="11540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42D7C-03E5-488A-8486-AE8A95E0658F}">
      <dsp:nvSpPr>
        <dsp:cNvPr id="0" name=""/>
        <dsp:cNvSpPr/>
      </dsp:nvSpPr>
      <dsp:spPr>
        <a:xfrm>
          <a:off x="3658806" y="3447623"/>
          <a:ext cx="2384127" cy="238412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Total $ Available for TIF per year</a:t>
          </a:r>
        </a:p>
      </dsp:txBody>
      <dsp:txXfrm>
        <a:off x="4007953" y="3796770"/>
        <a:ext cx="1685833" cy="1685833"/>
      </dsp:txXfrm>
    </dsp:sp>
    <dsp:sp modelId="{378A821B-0FC9-4657-B45E-7A7DF91AF726}">
      <dsp:nvSpPr>
        <dsp:cNvPr id="0" name=""/>
        <dsp:cNvSpPr/>
      </dsp:nvSpPr>
      <dsp:spPr>
        <a:xfrm rot="10800000">
          <a:off x="879815" y="4299949"/>
          <a:ext cx="2626146" cy="6794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458DD5-6FE1-40E0-8674-5FD851D05573}">
      <dsp:nvSpPr>
        <dsp:cNvPr id="0" name=""/>
        <dsp:cNvSpPr/>
      </dsp:nvSpPr>
      <dsp:spPr>
        <a:xfrm>
          <a:off x="45371" y="3972131"/>
          <a:ext cx="1668888" cy="13351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County</a:t>
          </a:r>
        </a:p>
      </dsp:txBody>
      <dsp:txXfrm>
        <a:off x="84475" y="4011235"/>
        <a:ext cx="1590680" cy="1256903"/>
      </dsp:txXfrm>
    </dsp:sp>
    <dsp:sp modelId="{D4162A4A-4730-4450-9970-D1C717FA248C}">
      <dsp:nvSpPr>
        <dsp:cNvPr id="0" name=""/>
        <dsp:cNvSpPr/>
      </dsp:nvSpPr>
      <dsp:spPr>
        <a:xfrm rot="12600000">
          <a:off x="1235917" y="2970958"/>
          <a:ext cx="2626146" cy="6794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B287C6-318F-437B-B43D-D072D3B5223A}">
      <dsp:nvSpPr>
        <dsp:cNvPr id="0" name=""/>
        <dsp:cNvSpPr/>
      </dsp:nvSpPr>
      <dsp:spPr>
        <a:xfrm>
          <a:off x="577391" y="1986604"/>
          <a:ext cx="1668888" cy="13351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School</a:t>
          </a:r>
        </a:p>
      </dsp:txBody>
      <dsp:txXfrm>
        <a:off x="616495" y="2025708"/>
        <a:ext cx="1590680" cy="1256903"/>
      </dsp:txXfrm>
    </dsp:sp>
    <dsp:sp modelId="{D7E07987-54B0-4B61-9E6C-7D9C7AC5AD58}">
      <dsp:nvSpPr>
        <dsp:cNvPr id="0" name=""/>
        <dsp:cNvSpPr/>
      </dsp:nvSpPr>
      <dsp:spPr>
        <a:xfrm rot="14400000">
          <a:off x="2208806" y="1998069"/>
          <a:ext cx="2626146" cy="6794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F3D390-CD58-41D7-A5ED-BC5FCBE2E099}">
      <dsp:nvSpPr>
        <dsp:cNvPr id="0" name=""/>
        <dsp:cNvSpPr/>
      </dsp:nvSpPr>
      <dsp:spPr>
        <a:xfrm>
          <a:off x="2030898" y="533097"/>
          <a:ext cx="1668888" cy="13351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NRD</a:t>
          </a:r>
        </a:p>
      </dsp:txBody>
      <dsp:txXfrm>
        <a:off x="2070002" y="572201"/>
        <a:ext cx="1590680" cy="1256903"/>
      </dsp:txXfrm>
    </dsp:sp>
    <dsp:sp modelId="{2E1B8499-C7DE-45DE-9DE5-C9692B7E2208}">
      <dsp:nvSpPr>
        <dsp:cNvPr id="0" name=""/>
        <dsp:cNvSpPr/>
      </dsp:nvSpPr>
      <dsp:spPr>
        <a:xfrm rot="16200000">
          <a:off x="3537797" y="1641967"/>
          <a:ext cx="2626146" cy="6794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DE0E84-4C8C-4DB1-AD19-C8BD32261C1D}">
      <dsp:nvSpPr>
        <dsp:cNvPr id="0" name=""/>
        <dsp:cNvSpPr/>
      </dsp:nvSpPr>
      <dsp:spPr>
        <a:xfrm>
          <a:off x="4016426" y="1077"/>
          <a:ext cx="1668888" cy="13351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City</a:t>
          </a:r>
        </a:p>
      </dsp:txBody>
      <dsp:txXfrm>
        <a:off x="4055530" y="40181"/>
        <a:ext cx="1590680" cy="1256903"/>
      </dsp:txXfrm>
    </dsp:sp>
    <dsp:sp modelId="{BED4939D-84E2-43EC-B75D-F4119A5FE5A7}">
      <dsp:nvSpPr>
        <dsp:cNvPr id="0" name=""/>
        <dsp:cNvSpPr/>
      </dsp:nvSpPr>
      <dsp:spPr>
        <a:xfrm rot="18000000">
          <a:off x="4866787" y="1998069"/>
          <a:ext cx="2626146" cy="6794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3EBF33-BEDA-4F8C-9B80-C6CF337DCCCC}">
      <dsp:nvSpPr>
        <dsp:cNvPr id="0" name=""/>
        <dsp:cNvSpPr/>
      </dsp:nvSpPr>
      <dsp:spPr>
        <a:xfrm>
          <a:off x="6001953" y="533097"/>
          <a:ext cx="1668888" cy="13351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Airport</a:t>
          </a:r>
        </a:p>
      </dsp:txBody>
      <dsp:txXfrm>
        <a:off x="6041057" y="572201"/>
        <a:ext cx="1590680" cy="1256903"/>
      </dsp:txXfrm>
    </dsp:sp>
    <dsp:sp modelId="{7ED6932E-ADFD-465D-BE31-8E9E86473890}">
      <dsp:nvSpPr>
        <dsp:cNvPr id="0" name=""/>
        <dsp:cNvSpPr/>
      </dsp:nvSpPr>
      <dsp:spPr>
        <a:xfrm rot="19800000">
          <a:off x="5839676" y="2970958"/>
          <a:ext cx="2626146" cy="6794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5708B5-FFA4-4EF8-8F41-AF95FFF06695}">
      <dsp:nvSpPr>
        <dsp:cNvPr id="0" name=""/>
        <dsp:cNvSpPr/>
      </dsp:nvSpPr>
      <dsp:spPr>
        <a:xfrm>
          <a:off x="7455460" y="1986604"/>
          <a:ext cx="1668888" cy="13351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ESU</a:t>
          </a:r>
        </a:p>
      </dsp:txBody>
      <dsp:txXfrm>
        <a:off x="7494564" y="2025708"/>
        <a:ext cx="1590680" cy="1256903"/>
      </dsp:txXfrm>
    </dsp:sp>
    <dsp:sp modelId="{FD346347-C83D-4421-B14F-00DE25ED3E37}">
      <dsp:nvSpPr>
        <dsp:cNvPr id="0" name=""/>
        <dsp:cNvSpPr/>
      </dsp:nvSpPr>
      <dsp:spPr>
        <a:xfrm>
          <a:off x="6195778" y="4299949"/>
          <a:ext cx="2626146" cy="679476"/>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9715E4-2A4D-4127-9976-2F54A71285FF}">
      <dsp:nvSpPr>
        <dsp:cNvPr id="0" name=""/>
        <dsp:cNvSpPr/>
      </dsp:nvSpPr>
      <dsp:spPr>
        <a:xfrm>
          <a:off x="7987480" y="3972131"/>
          <a:ext cx="1668888" cy="133511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Community College</a:t>
          </a:r>
        </a:p>
      </dsp:txBody>
      <dsp:txXfrm>
        <a:off x="8026584" y="4011235"/>
        <a:ext cx="1590680" cy="1256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AF9B9-6223-4358-8320-46E74BE4DAEE}">
      <dsp:nvSpPr>
        <dsp:cNvPr id="0" name=""/>
        <dsp:cNvSpPr/>
      </dsp:nvSpPr>
      <dsp:spPr>
        <a:xfrm>
          <a:off x="0" y="1738"/>
          <a:ext cx="9829799" cy="8809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96316-977B-4024-9221-D760CA6F903A}">
      <dsp:nvSpPr>
        <dsp:cNvPr id="0" name=""/>
        <dsp:cNvSpPr/>
      </dsp:nvSpPr>
      <dsp:spPr>
        <a:xfrm>
          <a:off x="266476" y="199944"/>
          <a:ext cx="484503" cy="484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FFCA52-C4EC-473E-8B1F-DCF0FB81AC11}">
      <dsp:nvSpPr>
        <dsp:cNvPr id="0" name=""/>
        <dsp:cNvSpPr/>
      </dsp:nvSpPr>
      <dsp:spPr>
        <a:xfrm>
          <a:off x="1017457" y="1738"/>
          <a:ext cx="8812341" cy="88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30" tIns="93230" rIns="93230" bIns="93230" numCol="1" spcCol="1270" anchor="ctr" anchorCtr="0">
          <a:noAutofit/>
        </a:bodyPr>
        <a:lstStyle/>
        <a:p>
          <a:pPr marL="0" lvl="0" indent="0" algn="l" defTabSz="977900">
            <a:lnSpc>
              <a:spcPct val="90000"/>
            </a:lnSpc>
            <a:spcBef>
              <a:spcPct val="0"/>
            </a:spcBef>
            <a:spcAft>
              <a:spcPct val="35000"/>
            </a:spcAft>
            <a:buNone/>
          </a:pPr>
          <a:r>
            <a:rPr lang="en-US" sz="2200" kern="1200" dirty="0"/>
            <a:t>1. Who will make the decisions about TIF </a:t>
          </a:r>
          <a:r>
            <a:rPr lang="en-US" sz="2200" b="1" kern="1200" dirty="0">
              <a:solidFill>
                <a:srgbClr val="FF0000"/>
              </a:solidFill>
            </a:rPr>
            <a:t>in your community</a:t>
          </a:r>
          <a:r>
            <a:rPr lang="en-US" sz="2200" kern="1200" dirty="0"/>
            <a:t>?</a:t>
          </a:r>
        </a:p>
      </dsp:txBody>
      <dsp:txXfrm>
        <a:off x="1017457" y="1738"/>
        <a:ext cx="8812341" cy="880915"/>
      </dsp:txXfrm>
    </dsp:sp>
    <dsp:sp modelId="{FA85177B-97F2-4BB8-91FD-FB699465404E}">
      <dsp:nvSpPr>
        <dsp:cNvPr id="0" name=""/>
        <dsp:cNvSpPr/>
      </dsp:nvSpPr>
      <dsp:spPr>
        <a:xfrm>
          <a:off x="0" y="1102882"/>
          <a:ext cx="9829799" cy="8809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294AB-9082-45D9-9E3C-B61B66C4EA33}">
      <dsp:nvSpPr>
        <dsp:cNvPr id="0" name=""/>
        <dsp:cNvSpPr/>
      </dsp:nvSpPr>
      <dsp:spPr>
        <a:xfrm>
          <a:off x="266476" y="1301088"/>
          <a:ext cx="484503" cy="484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5D0309-04A2-4A19-8970-EA28DA7554A1}">
      <dsp:nvSpPr>
        <dsp:cNvPr id="0" name=""/>
        <dsp:cNvSpPr/>
      </dsp:nvSpPr>
      <dsp:spPr>
        <a:xfrm>
          <a:off x="1017457" y="1102882"/>
          <a:ext cx="8812341" cy="88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30" tIns="93230" rIns="93230" bIns="93230" numCol="1" spcCol="1270" anchor="ctr" anchorCtr="0">
          <a:noAutofit/>
        </a:bodyPr>
        <a:lstStyle/>
        <a:p>
          <a:pPr marL="0" lvl="0" indent="0" algn="l" defTabSz="977900">
            <a:lnSpc>
              <a:spcPct val="90000"/>
            </a:lnSpc>
            <a:spcBef>
              <a:spcPct val="0"/>
            </a:spcBef>
            <a:spcAft>
              <a:spcPct val="35000"/>
            </a:spcAft>
            <a:buNone/>
          </a:pPr>
          <a:r>
            <a:rPr lang="en-US" sz="2200" kern="1200" dirty="0"/>
            <a:t>2. What property </a:t>
          </a:r>
          <a:r>
            <a:rPr lang="en-US" sz="2200" b="1" kern="1200" dirty="0">
              <a:solidFill>
                <a:srgbClr val="FF0000"/>
              </a:solidFill>
            </a:rPr>
            <a:t>in your community </a:t>
          </a:r>
          <a:r>
            <a:rPr lang="en-US" sz="2200" kern="1200" dirty="0"/>
            <a:t>should be eligible for TIF?</a:t>
          </a:r>
        </a:p>
      </dsp:txBody>
      <dsp:txXfrm>
        <a:off x="1017457" y="1102882"/>
        <a:ext cx="8812341" cy="880915"/>
      </dsp:txXfrm>
    </dsp:sp>
    <dsp:sp modelId="{AB781E09-0919-45A8-95B3-91C13EB1E0A6}">
      <dsp:nvSpPr>
        <dsp:cNvPr id="0" name=""/>
        <dsp:cNvSpPr/>
      </dsp:nvSpPr>
      <dsp:spPr>
        <a:xfrm>
          <a:off x="0" y="2204026"/>
          <a:ext cx="9829799" cy="8809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795ECD-D564-4BE0-A81F-579704B7AF04}">
      <dsp:nvSpPr>
        <dsp:cNvPr id="0" name=""/>
        <dsp:cNvSpPr/>
      </dsp:nvSpPr>
      <dsp:spPr>
        <a:xfrm>
          <a:off x="266476" y="2402232"/>
          <a:ext cx="484503" cy="484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3DDB5D-A2A5-4102-901F-CB444F5A8792}">
      <dsp:nvSpPr>
        <dsp:cNvPr id="0" name=""/>
        <dsp:cNvSpPr/>
      </dsp:nvSpPr>
      <dsp:spPr>
        <a:xfrm>
          <a:off x="1017457" y="2204026"/>
          <a:ext cx="8812341" cy="88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30" tIns="93230" rIns="93230" bIns="93230" numCol="1" spcCol="1270" anchor="ctr" anchorCtr="0">
          <a:noAutofit/>
        </a:bodyPr>
        <a:lstStyle/>
        <a:p>
          <a:pPr marL="0" lvl="0" indent="0" algn="l" defTabSz="977900">
            <a:lnSpc>
              <a:spcPct val="90000"/>
            </a:lnSpc>
            <a:spcBef>
              <a:spcPct val="0"/>
            </a:spcBef>
            <a:spcAft>
              <a:spcPct val="35000"/>
            </a:spcAft>
            <a:buNone/>
          </a:pPr>
          <a:r>
            <a:rPr lang="en-US" sz="2200" kern="1200" dirty="0"/>
            <a:t>3. What goals do you want to accomplish with the use of TIF </a:t>
          </a:r>
          <a:r>
            <a:rPr lang="en-US" sz="2200" b="1" kern="1200" dirty="0">
              <a:solidFill>
                <a:srgbClr val="FF0000"/>
              </a:solidFill>
            </a:rPr>
            <a:t>in your community</a:t>
          </a:r>
          <a:r>
            <a:rPr lang="en-US" sz="2200" kern="1200" dirty="0"/>
            <a:t>?</a:t>
          </a:r>
        </a:p>
      </dsp:txBody>
      <dsp:txXfrm>
        <a:off x="1017457" y="2204026"/>
        <a:ext cx="8812341" cy="880915"/>
      </dsp:txXfrm>
    </dsp:sp>
    <dsp:sp modelId="{18DB06FD-0ABC-4804-B709-BC9B77E261ED}">
      <dsp:nvSpPr>
        <dsp:cNvPr id="0" name=""/>
        <dsp:cNvSpPr/>
      </dsp:nvSpPr>
      <dsp:spPr>
        <a:xfrm>
          <a:off x="0" y="3305171"/>
          <a:ext cx="9829799" cy="88091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D654D-5C33-4C8D-AB31-A2A8F66C21F2}">
      <dsp:nvSpPr>
        <dsp:cNvPr id="0" name=""/>
        <dsp:cNvSpPr/>
      </dsp:nvSpPr>
      <dsp:spPr>
        <a:xfrm>
          <a:off x="266476" y="3503377"/>
          <a:ext cx="484503" cy="484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FD76FC9-05C7-4044-906E-DA093A570C96}">
      <dsp:nvSpPr>
        <dsp:cNvPr id="0" name=""/>
        <dsp:cNvSpPr/>
      </dsp:nvSpPr>
      <dsp:spPr>
        <a:xfrm>
          <a:off x="1017457" y="3305171"/>
          <a:ext cx="8812341" cy="880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230" tIns="93230" rIns="93230" bIns="93230" numCol="1" spcCol="1270" anchor="ctr" anchorCtr="0">
          <a:noAutofit/>
        </a:bodyPr>
        <a:lstStyle/>
        <a:p>
          <a:pPr marL="0" lvl="0" indent="0" algn="l" defTabSz="977900">
            <a:lnSpc>
              <a:spcPct val="90000"/>
            </a:lnSpc>
            <a:spcBef>
              <a:spcPct val="0"/>
            </a:spcBef>
            <a:spcAft>
              <a:spcPct val="35000"/>
            </a:spcAft>
            <a:buNone/>
          </a:pPr>
          <a:r>
            <a:rPr lang="en-US" sz="2200" kern="1200" dirty="0"/>
            <a:t>4. Who will be your legal representative?</a:t>
          </a:r>
        </a:p>
      </dsp:txBody>
      <dsp:txXfrm>
        <a:off x="1017457" y="3305171"/>
        <a:ext cx="8812341" cy="880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4090B-DC28-48BE-B456-93641CE47433}">
      <dsp:nvSpPr>
        <dsp:cNvPr id="0" name=""/>
        <dsp:cNvSpPr/>
      </dsp:nvSpPr>
      <dsp:spPr>
        <a:xfrm>
          <a:off x="1199" y="689998"/>
          <a:ext cx="4679713" cy="280782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a:t>Developer request</a:t>
          </a:r>
        </a:p>
      </dsp:txBody>
      <dsp:txXfrm>
        <a:off x="1199" y="689998"/>
        <a:ext cx="4679713" cy="2807828"/>
      </dsp:txXfrm>
    </dsp:sp>
    <dsp:sp modelId="{05FE6203-BCFC-4878-BA03-0DA80017D685}">
      <dsp:nvSpPr>
        <dsp:cNvPr id="0" name=""/>
        <dsp:cNvSpPr/>
      </dsp:nvSpPr>
      <dsp:spPr>
        <a:xfrm>
          <a:off x="5148885" y="689998"/>
          <a:ext cx="4679713" cy="280782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US" sz="5100" kern="1200" dirty="0"/>
            <a:t>Community  project – use an RFP Process</a:t>
          </a:r>
        </a:p>
      </dsp:txBody>
      <dsp:txXfrm>
        <a:off x="5148885" y="689998"/>
        <a:ext cx="4679713" cy="2807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E6D80-AC34-4A6C-9E3F-698C05CE60D9}">
      <dsp:nvSpPr>
        <dsp:cNvPr id="0" name=""/>
        <dsp:cNvSpPr/>
      </dsp:nvSpPr>
      <dsp:spPr>
        <a:xfrm>
          <a:off x="0" y="179231"/>
          <a:ext cx="6629401" cy="1567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538CEB-C521-42FC-829C-6F068BBB4C0E}">
      <dsp:nvSpPr>
        <dsp:cNvPr id="0" name=""/>
        <dsp:cNvSpPr/>
      </dsp:nvSpPr>
      <dsp:spPr>
        <a:xfrm>
          <a:off x="474065" y="353280"/>
          <a:ext cx="861938" cy="8619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ADF541-CC89-48EB-858C-86E82F4B9FFF}">
      <dsp:nvSpPr>
        <dsp:cNvPr id="0" name=""/>
        <dsp:cNvSpPr/>
      </dsp:nvSpPr>
      <dsp:spPr>
        <a:xfrm>
          <a:off x="1810069" y="669"/>
          <a:ext cx="298323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58" tIns="165858" rIns="165858" bIns="165858" numCol="1" spcCol="1270" anchor="ctr" anchorCtr="0">
          <a:noAutofit/>
        </a:bodyPr>
        <a:lstStyle/>
        <a:p>
          <a:pPr marL="0" lvl="0" indent="0" algn="l" defTabSz="1111250">
            <a:lnSpc>
              <a:spcPct val="90000"/>
            </a:lnSpc>
            <a:spcBef>
              <a:spcPct val="0"/>
            </a:spcBef>
            <a:spcAft>
              <a:spcPct val="35000"/>
            </a:spcAft>
            <a:buNone/>
          </a:pPr>
          <a:r>
            <a:rPr lang="en-US" sz="2500" kern="1200" dirty="0"/>
            <a:t>Project Development</a:t>
          </a:r>
        </a:p>
      </dsp:txBody>
      <dsp:txXfrm>
        <a:off x="1810069" y="669"/>
        <a:ext cx="2983230" cy="1567160"/>
      </dsp:txXfrm>
    </dsp:sp>
    <dsp:sp modelId="{8CC42C3D-00DE-475F-AB2D-67B075B11754}">
      <dsp:nvSpPr>
        <dsp:cNvPr id="0" name=""/>
        <dsp:cNvSpPr/>
      </dsp:nvSpPr>
      <dsp:spPr>
        <a:xfrm>
          <a:off x="4793300" y="669"/>
          <a:ext cx="183610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58" tIns="165858" rIns="165858" bIns="165858" numCol="1" spcCol="1270" anchor="ctr" anchorCtr="0">
          <a:noAutofit/>
        </a:bodyPr>
        <a:lstStyle/>
        <a:p>
          <a:pPr marL="0" lvl="0" indent="0" algn="l" defTabSz="666750">
            <a:lnSpc>
              <a:spcPct val="90000"/>
            </a:lnSpc>
            <a:spcBef>
              <a:spcPct val="0"/>
            </a:spcBef>
            <a:spcAft>
              <a:spcPct val="35000"/>
            </a:spcAft>
            <a:buNone/>
          </a:pPr>
          <a:r>
            <a:rPr lang="en-US" sz="1500" kern="1200"/>
            <a:t>1. TIF Committee</a:t>
          </a:r>
        </a:p>
        <a:p>
          <a:pPr marL="0" lvl="0" indent="0" algn="l" defTabSz="666750">
            <a:lnSpc>
              <a:spcPct val="90000"/>
            </a:lnSpc>
            <a:spcBef>
              <a:spcPct val="0"/>
            </a:spcBef>
            <a:spcAft>
              <a:spcPct val="35000"/>
            </a:spcAft>
            <a:buNone/>
          </a:pPr>
          <a:r>
            <a:rPr lang="en-US" sz="1500" kern="1200"/>
            <a:t>2. Detail Negotiation</a:t>
          </a:r>
        </a:p>
        <a:p>
          <a:pPr marL="0" lvl="0" indent="0" algn="l" defTabSz="666750">
            <a:lnSpc>
              <a:spcPct val="90000"/>
            </a:lnSpc>
            <a:spcBef>
              <a:spcPct val="0"/>
            </a:spcBef>
            <a:spcAft>
              <a:spcPct val="35000"/>
            </a:spcAft>
            <a:buNone/>
          </a:pPr>
          <a:r>
            <a:rPr lang="en-US" sz="1500" kern="1200"/>
            <a:t>3. Legal Document</a:t>
          </a:r>
        </a:p>
      </dsp:txBody>
      <dsp:txXfrm>
        <a:off x="4793300" y="669"/>
        <a:ext cx="1836100" cy="1567160"/>
      </dsp:txXfrm>
    </dsp:sp>
    <dsp:sp modelId="{DC9C6880-D9E9-4930-9EF2-9FCEEF152809}">
      <dsp:nvSpPr>
        <dsp:cNvPr id="0" name=""/>
        <dsp:cNvSpPr/>
      </dsp:nvSpPr>
      <dsp:spPr>
        <a:xfrm>
          <a:off x="0" y="2057395"/>
          <a:ext cx="6629401" cy="1567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33A29-62FA-4DC5-A662-4AB725F07DB3}">
      <dsp:nvSpPr>
        <dsp:cNvPr id="0" name=""/>
        <dsp:cNvSpPr/>
      </dsp:nvSpPr>
      <dsp:spPr>
        <a:xfrm>
          <a:off x="474065" y="2312230"/>
          <a:ext cx="861938" cy="8619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83F1B9-4202-4D49-8A4D-AFB704D07A5A}">
      <dsp:nvSpPr>
        <dsp:cNvPr id="0" name=""/>
        <dsp:cNvSpPr/>
      </dsp:nvSpPr>
      <dsp:spPr>
        <a:xfrm>
          <a:off x="1810069" y="1959619"/>
          <a:ext cx="298323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58" tIns="165858" rIns="165858" bIns="165858" numCol="1" spcCol="1270" anchor="ctr" anchorCtr="0">
          <a:noAutofit/>
        </a:bodyPr>
        <a:lstStyle/>
        <a:p>
          <a:pPr marL="0" lvl="0" indent="0" algn="l" defTabSz="1111250">
            <a:lnSpc>
              <a:spcPct val="90000"/>
            </a:lnSpc>
            <a:spcBef>
              <a:spcPct val="0"/>
            </a:spcBef>
            <a:spcAft>
              <a:spcPct val="35000"/>
            </a:spcAft>
            <a:buNone/>
          </a:pPr>
          <a:r>
            <a:rPr lang="en-US" sz="2500" kern="1200"/>
            <a:t>Project Approval</a:t>
          </a:r>
        </a:p>
      </dsp:txBody>
      <dsp:txXfrm>
        <a:off x="1810069" y="1959619"/>
        <a:ext cx="2983230" cy="1567160"/>
      </dsp:txXfrm>
    </dsp:sp>
    <dsp:sp modelId="{BB05527A-E268-43A0-81C6-BB0F771C89BB}">
      <dsp:nvSpPr>
        <dsp:cNvPr id="0" name=""/>
        <dsp:cNvSpPr/>
      </dsp:nvSpPr>
      <dsp:spPr>
        <a:xfrm>
          <a:off x="4793300" y="1959619"/>
          <a:ext cx="183610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58" tIns="165858" rIns="165858" bIns="165858" numCol="1" spcCol="1270" anchor="ctr" anchorCtr="0">
          <a:noAutofit/>
        </a:bodyPr>
        <a:lstStyle/>
        <a:p>
          <a:pPr marL="0" lvl="0" indent="0" algn="l" defTabSz="666750">
            <a:lnSpc>
              <a:spcPct val="90000"/>
            </a:lnSpc>
            <a:spcBef>
              <a:spcPct val="0"/>
            </a:spcBef>
            <a:spcAft>
              <a:spcPct val="35000"/>
            </a:spcAft>
            <a:buNone/>
          </a:pPr>
          <a:r>
            <a:rPr lang="en-US" sz="1500" kern="1200"/>
            <a:t>1. Timeline</a:t>
          </a:r>
        </a:p>
        <a:p>
          <a:pPr marL="0" lvl="0" indent="0" algn="l" defTabSz="666750">
            <a:lnSpc>
              <a:spcPct val="90000"/>
            </a:lnSpc>
            <a:spcBef>
              <a:spcPct val="0"/>
            </a:spcBef>
            <a:spcAft>
              <a:spcPct val="35000"/>
            </a:spcAft>
            <a:buNone/>
          </a:pPr>
          <a:r>
            <a:rPr lang="en-US" sz="1500" kern="1200"/>
            <a:t>2. Approvals</a:t>
          </a:r>
        </a:p>
      </dsp:txBody>
      <dsp:txXfrm>
        <a:off x="4793300" y="1959619"/>
        <a:ext cx="1836100" cy="1567160"/>
      </dsp:txXfrm>
    </dsp:sp>
    <dsp:sp modelId="{A8FB0032-FB92-440E-A1C9-A37DB23C9416}">
      <dsp:nvSpPr>
        <dsp:cNvPr id="0" name=""/>
        <dsp:cNvSpPr/>
      </dsp:nvSpPr>
      <dsp:spPr>
        <a:xfrm>
          <a:off x="0" y="3918570"/>
          <a:ext cx="6629401" cy="15671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7EF94-0C98-4CA9-A940-2E8DEDA8C8B2}">
      <dsp:nvSpPr>
        <dsp:cNvPr id="0" name=""/>
        <dsp:cNvSpPr/>
      </dsp:nvSpPr>
      <dsp:spPr>
        <a:xfrm>
          <a:off x="474065" y="4271181"/>
          <a:ext cx="861938" cy="8619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1A8654-9951-4D97-A6C2-859C3CFAB01E}">
      <dsp:nvSpPr>
        <dsp:cNvPr id="0" name=""/>
        <dsp:cNvSpPr/>
      </dsp:nvSpPr>
      <dsp:spPr>
        <a:xfrm>
          <a:off x="1810069" y="3918570"/>
          <a:ext cx="298323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58" tIns="165858" rIns="165858" bIns="165858" numCol="1" spcCol="1270" anchor="ctr" anchorCtr="0">
          <a:noAutofit/>
        </a:bodyPr>
        <a:lstStyle/>
        <a:p>
          <a:pPr marL="0" lvl="0" indent="0" algn="l" defTabSz="1111250">
            <a:lnSpc>
              <a:spcPct val="90000"/>
            </a:lnSpc>
            <a:spcBef>
              <a:spcPct val="0"/>
            </a:spcBef>
            <a:spcAft>
              <a:spcPct val="35000"/>
            </a:spcAft>
            <a:buNone/>
          </a:pPr>
          <a:r>
            <a:rPr lang="en-US" sz="2500" kern="1200"/>
            <a:t>Project Management</a:t>
          </a:r>
        </a:p>
      </dsp:txBody>
      <dsp:txXfrm>
        <a:off x="1810069" y="3918570"/>
        <a:ext cx="2983230" cy="1567160"/>
      </dsp:txXfrm>
    </dsp:sp>
    <dsp:sp modelId="{5744E784-EEA5-4318-8826-494E0BB87B7C}">
      <dsp:nvSpPr>
        <dsp:cNvPr id="0" name=""/>
        <dsp:cNvSpPr/>
      </dsp:nvSpPr>
      <dsp:spPr>
        <a:xfrm>
          <a:off x="4793300" y="3918570"/>
          <a:ext cx="1836100" cy="1567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858" tIns="165858" rIns="165858" bIns="165858" numCol="1" spcCol="1270" anchor="ctr" anchorCtr="0">
          <a:noAutofit/>
        </a:bodyPr>
        <a:lstStyle/>
        <a:p>
          <a:pPr marL="0" lvl="0" indent="0" algn="l" defTabSz="666750">
            <a:lnSpc>
              <a:spcPct val="90000"/>
            </a:lnSpc>
            <a:spcBef>
              <a:spcPct val="0"/>
            </a:spcBef>
            <a:spcAft>
              <a:spcPct val="35000"/>
            </a:spcAft>
            <a:buNone/>
          </a:pPr>
          <a:r>
            <a:rPr lang="en-US" sz="1500" kern="1200"/>
            <a:t>1. Note Issuance</a:t>
          </a:r>
        </a:p>
        <a:p>
          <a:pPr marL="0" lvl="0" indent="0" algn="l" defTabSz="666750">
            <a:lnSpc>
              <a:spcPct val="90000"/>
            </a:lnSpc>
            <a:spcBef>
              <a:spcPct val="0"/>
            </a:spcBef>
            <a:spcAft>
              <a:spcPct val="35000"/>
            </a:spcAft>
            <a:buNone/>
          </a:pPr>
          <a:r>
            <a:rPr lang="en-US" sz="1500" kern="1200"/>
            <a:t>2. Tracking Deadlines</a:t>
          </a:r>
        </a:p>
        <a:p>
          <a:pPr marL="0" lvl="0" indent="0" algn="l" defTabSz="666750">
            <a:lnSpc>
              <a:spcPct val="90000"/>
            </a:lnSpc>
            <a:spcBef>
              <a:spcPct val="0"/>
            </a:spcBef>
            <a:spcAft>
              <a:spcPct val="35000"/>
            </a:spcAft>
            <a:buNone/>
          </a:pPr>
          <a:r>
            <a:rPr lang="en-US" sz="1500" kern="1200" dirty="0"/>
            <a:t>3. Notice to County Assessor</a:t>
          </a:r>
        </a:p>
      </dsp:txBody>
      <dsp:txXfrm>
        <a:off x="4793300" y="3918570"/>
        <a:ext cx="1836100" cy="15671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4FC61-996D-413A-9667-5BD7C60CDED7}">
      <dsp:nvSpPr>
        <dsp:cNvPr id="0" name=""/>
        <dsp:cNvSpPr/>
      </dsp:nvSpPr>
      <dsp:spPr>
        <a:xfrm>
          <a:off x="0" y="819247"/>
          <a:ext cx="5257798" cy="10424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Need completed application submitted</a:t>
          </a:r>
        </a:p>
      </dsp:txBody>
      <dsp:txXfrm>
        <a:off x="50889" y="870136"/>
        <a:ext cx="5156020" cy="940692"/>
      </dsp:txXfrm>
    </dsp:sp>
    <dsp:sp modelId="{F5E23371-AEC7-4F1E-8BDD-A03F86A53EE2}">
      <dsp:nvSpPr>
        <dsp:cNvPr id="0" name=""/>
        <dsp:cNvSpPr/>
      </dsp:nvSpPr>
      <dsp:spPr>
        <a:xfrm>
          <a:off x="0" y="1939477"/>
          <a:ext cx="5257798" cy="10424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Once you have the application – schedule TIF Committee meeting</a:t>
          </a:r>
        </a:p>
      </dsp:txBody>
      <dsp:txXfrm>
        <a:off x="50889" y="1990366"/>
        <a:ext cx="5156020" cy="940692"/>
      </dsp:txXfrm>
    </dsp:sp>
    <dsp:sp modelId="{E07C01DE-9A44-4CC0-BCCF-3D8663F695D9}">
      <dsp:nvSpPr>
        <dsp:cNvPr id="0" name=""/>
        <dsp:cNvSpPr/>
      </dsp:nvSpPr>
      <dsp:spPr>
        <a:xfrm>
          <a:off x="0" y="2981947"/>
          <a:ext cx="5257798" cy="642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Will likely need a couple meetings – at least one should include the redeveloper</a:t>
          </a:r>
        </a:p>
      </dsp:txBody>
      <dsp:txXfrm>
        <a:off x="0" y="2981947"/>
        <a:ext cx="5257798" cy="642734"/>
      </dsp:txXfrm>
    </dsp:sp>
    <dsp:sp modelId="{B7F1C52B-F8AD-409D-A263-7E925963B99A}">
      <dsp:nvSpPr>
        <dsp:cNvPr id="0" name=""/>
        <dsp:cNvSpPr/>
      </dsp:nvSpPr>
      <dsp:spPr>
        <a:xfrm>
          <a:off x="0" y="3624682"/>
          <a:ext cx="5257798" cy="10424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Put the attorney on notice of an upcoming project</a:t>
          </a:r>
        </a:p>
      </dsp:txBody>
      <dsp:txXfrm>
        <a:off x="50889" y="3675571"/>
        <a:ext cx="5156020" cy="9406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8F7976-1A72-49FC-940E-235DCC6F0972}">
      <dsp:nvSpPr>
        <dsp:cNvPr id="0" name=""/>
        <dsp:cNvSpPr/>
      </dsp:nvSpPr>
      <dsp:spPr>
        <a:xfrm>
          <a:off x="0" y="97234"/>
          <a:ext cx="3071812" cy="18430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One of the most difficult parts of TIF</a:t>
          </a:r>
        </a:p>
      </dsp:txBody>
      <dsp:txXfrm>
        <a:off x="0" y="97234"/>
        <a:ext cx="3071812" cy="1843087"/>
      </dsp:txXfrm>
    </dsp:sp>
    <dsp:sp modelId="{266983CC-0EBD-4AA7-B2D8-BA3215FF4123}">
      <dsp:nvSpPr>
        <dsp:cNvPr id="0" name=""/>
        <dsp:cNvSpPr/>
      </dsp:nvSpPr>
      <dsp:spPr>
        <a:xfrm>
          <a:off x="3378993" y="97234"/>
          <a:ext cx="3071812" cy="18430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Redevelopers will need it yesterday</a:t>
          </a:r>
        </a:p>
      </dsp:txBody>
      <dsp:txXfrm>
        <a:off x="3378993" y="97234"/>
        <a:ext cx="3071812" cy="1843087"/>
      </dsp:txXfrm>
    </dsp:sp>
    <dsp:sp modelId="{FD023579-7636-4EB9-91BC-AB8007219C14}">
      <dsp:nvSpPr>
        <dsp:cNvPr id="0" name=""/>
        <dsp:cNvSpPr/>
      </dsp:nvSpPr>
      <dsp:spPr>
        <a:xfrm>
          <a:off x="6757986" y="97234"/>
          <a:ext cx="3071812" cy="18430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Redevelopers will want more than what you can offer</a:t>
          </a:r>
        </a:p>
      </dsp:txBody>
      <dsp:txXfrm>
        <a:off x="6757986" y="97234"/>
        <a:ext cx="3071812" cy="1843087"/>
      </dsp:txXfrm>
    </dsp:sp>
    <dsp:sp modelId="{3631212A-8654-405F-906D-111B66EE0629}">
      <dsp:nvSpPr>
        <dsp:cNvPr id="0" name=""/>
        <dsp:cNvSpPr/>
      </dsp:nvSpPr>
      <dsp:spPr>
        <a:xfrm>
          <a:off x="0" y="2247503"/>
          <a:ext cx="3071812" cy="18430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Sometimes politics will be involved</a:t>
          </a:r>
        </a:p>
      </dsp:txBody>
      <dsp:txXfrm>
        <a:off x="0" y="2247503"/>
        <a:ext cx="3071812" cy="1843087"/>
      </dsp:txXfrm>
    </dsp:sp>
    <dsp:sp modelId="{AE8572E3-B2D1-4F96-930E-C334D45071B4}">
      <dsp:nvSpPr>
        <dsp:cNvPr id="0" name=""/>
        <dsp:cNvSpPr/>
      </dsp:nvSpPr>
      <dsp:spPr>
        <a:xfrm>
          <a:off x="3378993" y="2247503"/>
          <a:ext cx="3071812" cy="18430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Rely on your TIF Policy</a:t>
          </a:r>
        </a:p>
      </dsp:txBody>
      <dsp:txXfrm>
        <a:off x="3378993" y="2247503"/>
        <a:ext cx="3071812" cy="1843087"/>
      </dsp:txXfrm>
    </dsp:sp>
    <dsp:sp modelId="{E52545A7-17DC-42ED-BC2C-275C73F496B8}">
      <dsp:nvSpPr>
        <dsp:cNvPr id="0" name=""/>
        <dsp:cNvSpPr/>
      </dsp:nvSpPr>
      <dsp:spPr>
        <a:xfrm>
          <a:off x="6757986" y="2247503"/>
          <a:ext cx="3071812" cy="184308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Do not advance until this is done</a:t>
          </a:r>
        </a:p>
      </dsp:txBody>
      <dsp:txXfrm>
        <a:off x="6757986" y="2247503"/>
        <a:ext cx="3071812" cy="18430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BFB8D-6A78-4EF4-B752-E7C9C98C3947}">
      <dsp:nvSpPr>
        <dsp:cNvPr id="0" name=""/>
        <dsp:cNvSpPr/>
      </dsp:nvSpPr>
      <dsp:spPr>
        <a:xfrm>
          <a:off x="0" y="0"/>
          <a:ext cx="8355329" cy="12563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Recommendation of approval from the Authority</a:t>
          </a:r>
        </a:p>
      </dsp:txBody>
      <dsp:txXfrm>
        <a:off x="36797" y="36797"/>
        <a:ext cx="6999632" cy="1182753"/>
      </dsp:txXfrm>
    </dsp:sp>
    <dsp:sp modelId="{B83A1BDE-D529-4C8B-9F36-ACBAE88F8EC5}">
      <dsp:nvSpPr>
        <dsp:cNvPr id="0" name=""/>
        <dsp:cNvSpPr/>
      </dsp:nvSpPr>
      <dsp:spPr>
        <a:xfrm>
          <a:off x="737234" y="1465738"/>
          <a:ext cx="8355329" cy="12563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Recommendation from the Planning Commission</a:t>
          </a:r>
        </a:p>
      </dsp:txBody>
      <dsp:txXfrm>
        <a:off x="774031" y="1502535"/>
        <a:ext cx="6727874" cy="1182753"/>
      </dsp:txXfrm>
    </dsp:sp>
    <dsp:sp modelId="{1F58B360-7AD0-44B7-937F-D54F0F7B12C5}">
      <dsp:nvSpPr>
        <dsp:cNvPr id="0" name=""/>
        <dsp:cNvSpPr/>
      </dsp:nvSpPr>
      <dsp:spPr>
        <a:xfrm>
          <a:off x="1474469" y="2931477"/>
          <a:ext cx="8355329" cy="12563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Approval by the Governing Body</a:t>
          </a:r>
        </a:p>
      </dsp:txBody>
      <dsp:txXfrm>
        <a:off x="1511266" y="2968274"/>
        <a:ext cx="6727874" cy="1182753"/>
      </dsp:txXfrm>
    </dsp:sp>
    <dsp:sp modelId="{9E2A3237-3F9E-47D6-9543-C125DA33DFE8}">
      <dsp:nvSpPr>
        <dsp:cNvPr id="0" name=""/>
        <dsp:cNvSpPr/>
      </dsp:nvSpPr>
      <dsp:spPr>
        <a:xfrm>
          <a:off x="7538703" y="952730"/>
          <a:ext cx="816625" cy="8166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22444" y="952730"/>
        <a:ext cx="449143" cy="614510"/>
      </dsp:txXfrm>
    </dsp:sp>
    <dsp:sp modelId="{B75E215D-A457-4889-9A78-034D32DDE84F}">
      <dsp:nvSpPr>
        <dsp:cNvPr id="0" name=""/>
        <dsp:cNvSpPr/>
      </dsp:nvSpPr>
      <dsp:spPr>
        <a:xfrm>
          <a:off x="8275938" y="2410093"/>
          <a:ext cx="816625" cy="816625"/>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459679" y="2410093"/>
        <a:ext cx="449143" cy="6145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E3599-8D64-45AF-AF80-35D22DE8E4C0}">
      <dsp:nvSpPr>
        <dsp:cNvPr id="0" name=""/>
        <dsp:cNvSpPr/>
      </dsp:nvSpPr>
      <dsp:spPr>
        <a:xfrm>
          <a:off x="1533266" y="520"/>
          <a:ext cx="3220603" cy="19323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Should go without saying but this is an important step!</a:t>
          </a:r>
        </a:p>
      </dsp:txBody>
      <dsp:txXfrm>
        <a:off x="1533266" y="520"/>
        <a:ext cx="3220603" cy="1932361"/>
      </dsp:txXfrm>
    </dsp:sp>
    <dsp:sp modelId="{DD64AC11-98EA-46E3-9F49-45C9067AB8E6}">
      <dsp:nvSpPr>
        <dsp:cNvPr id="0" name=""/>
        <dsp:cNvSpPr/>
      </dsp:nvSpPr>
      <dsp:spPr>
        <a:xfrm>
          <a:off x="5075929" y="520"/>
          <a:ext cx="3220603" cy="19323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Make sure all blanks are filled in on the agreement, all documents signed.</a:t>
          </a:r>
        </a:p>
      </dsp:txBody>
      <dsp:txXfrm>
        <a:off x="5075929" y="520"/>
        <a:ext cx="3220603" cy="1932361"/>
      </dsp:txXfrm>
    </dsp:sp>
    <dsp:sp modelId="{F6520418-C6B9-4479-A5C0-9913EE8C7D7C}">
      <dsp:nvSpPr>
        <dsp:cNvPr id="0" name=""/>
        <dsp:cNvSpPr/>
      </dsp:nvSpPr>
      <dsp:spPr>
        <a:xfrm>
          <a:off x="1533266" y="2254942"/>
          <a:ext cx="3220603" cy="19323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Scan and send a copy to your legal representation and to the redeveloper</a:t>
          </a:r>
        </a:p>
      </dsp:txBody>
      <dsp:txXfrm>
        <a:off x="1533266" y="2254942"/>
        <a:ext cx="3220603" cy="1932361"/>
      </dsp:txXfrm>
    </dsp:sp>
    <dsp:sp modelId="{31CC2A9D-A647-480B-A0E2-47DFBBC67E3C}">
      <dsp:nvSpPr>
        <dsp:cNvPr id="0" name=""/>
        <dsp:cNvSpPr/>
      </dsp:nvSpPr>
      <dsp:spPr>
        <a:xfrm>
          <a:off x="5075929" y="2254942"/>
          <a:ext cx="3220603" cy="193236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Do not issue the note until all signatures are collected</a:t>
          </a:r>
        </a:p>
      </dsp:txBody>
      <dsp:txXfrm>
        <a:off x="5075929" y="2254942"/>
        <a:ext cx="3220603" cy="193236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3/19/2025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0T04:54:12.728"/>
    </inkml:context>
    <inkml:brush xml:id="br0">
      <inkml:brushProperty name="width" value="0.05" units="cm"/>
      <inkml:brushProperty name="height" value="0.05" units="cm"/>
      <inkml:brushProperty name="color" value="#E71224"/>
    </inkml:brush>
  </inkml:definitions>
  <inkml:trace contextRef="#ctx0" brushRef="#br0">0 617 24575,'310'13'0,"-68"-1"0,732-8 0,-551-5 0,-235-13 0,-33 1 0,542 10 0,-359 5 0,2985-2 0,-3320 0 0,1 1 0,0-1 0,-1-1 0,1 1 0,0-1 0,-1 1 0,1-1 0,-1 0 0,1 0 0,-1 0 0,1-1 0,-1 1 0,0-1 0,0 0 0,0 0 0,3-3 0,-3 2 0,-1 0 0,0 0 0,0 0 0,0-1 0,0 1 0,-1-1 0,1 1 0,-1-1 0,0 0 0,0 0 0,0 1 0,-1-1 0,1 0 0,-1 0 0,0-5 0,1-65 0,-8-79 0,7 145 0,-1 1 0,0-1 0,-1 1 0,1-1 0,-1 1 0,-1 0 0,0 0 0,0 0 0,0 0 0,0 0 0,-1 0 0,-1 1 0,1 0 0,-1 0 0,0 0 0,0 0 0,-10-7 0,-15-9 0,-1 2 0,-1 1 0,-1 1 0,0 2 0,-66-22 0,49 25 0,-1 2 0,1 2 0,-2 3 0,-69-1 0,-1591 10 0,1140-3 0,203 14 0,13 0 0,269-14 0,-7-1 0,-97 12 0,-270 6 0,395-17 0,12 2 0,-58 11 0,-42 2 0,-137-17 0,-99 4 0,334 3 0,-69 17 0,-30 4 0,126-24 0,4-1 0,1 2 0,-1 0 0,1 1 0,0 1 0,0 2 0,0 0 0,-22 11 0,-6 5 0,-1-3 0,-86 22 0,44-16 0,77-19 0,0 1 0,1 0 0,0 2 0,0 0 0,-26 21 0,39-28 0,1 1 0,-1 0 0,1 0 0,0 0 0,0 0 0,0 0 0,0 1 0,1-1 0,0 1 0,0-1 0,0 1 0,0 0 0,1 0 0,0 0 0,0 0 0,0 0 0,1 0 0,-1 6 0,1-3 0,0 0 0,1-1 0,-1 1 0,2 0 0,-1-1 0,1 1 0,0-1 0,0 0 0,1 0 0,0 0 0,6 11 0,-1-5 0,1-1 0,-1 1 0,2-2 0,0 1 0,0-1 0,1-1 0,0 0 0,1-1 0,0 0 0,1 0 0,0-1 0,0-1 0,24 10 0,-29-15 0,18 7 0,0-1 0,0-2 0,1 0 0,-1-2 0,30 1 0,-29-4-107,-12 0-145,1-1 1,-1 0-1,1-1 1,29-6-1,-27 1-6574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20T05:02:12.38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1,'1225'17,"292"-4,-973-15,1806 2,-2244 4,113 21,93 4,39-31,129 3,-265 13,47 0,505-15,-547-13,-26 1,867 10,-544 5,4165-2,-4218 29,-42-1,-390-28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3/19/2025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3/19/2025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3/19/2025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3/19/2025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3/19/2025</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3/19/2025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3/19/2025</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3/19/2025</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3/19/2025</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3/19/2025</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3/19/2025</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3" Type="http://schemas.openxmlformats.org/officeDocument/2006/relationships/hyperlink" Target="https://cityofwahoo-my.sharepoint.com/personal/harrell_wahoo_ne_us/Documents/Desktop/Clerk's%20School%20-%20TIF%20101/2022-05-10%20-%20TIF%20Application%20Worksheet.xlsx?web=1" TargetMode="External"/><Relationship Id="rId2" Type="http://schemas.openxmlformats.org/officeDocument/2006/relationships/hyperlink" Target="https://cityofwahoo-my.sharepoint.com/personal/harrell_wahoo_ne_us/Documents/Desktop/Clerk's%20School%20-%20TIF%20101/2022-05-10%20-%20Wahoo%20TIF%20Application.docx?web=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3.xml.rels><?xml version="1.0" encoding="UTF-8" standalone="yes"?>
<Relationships xmlns="http://schemas.openxmlformats.org/package/2006/relationships"><Relationship Id="rId2" Type="http://schemas.openxmlformats.org/officeDocument/2006/relationships/hyperlink" Target="https://revenue.nebraska.gov/sites/default/files/doc/pad/forms/Notice_to_Divide_Tax_for_TIF.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2" Type="http://schemas.openxmlformats.org/officeDocument/2006/relationships/hyperlink" Target="https://nebraskataxesonline.u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81.xml.rels><?xml version="1.0" encoding="UTF-8" standalone="yes"?>
<Relationships xmlns="http://schemas.openxmlformats.org/package/2006/relationships"><Relationship Id="rId2" Type="http://schemas.openxmlformats.org/officeDocument/2006/relationships/hyperlink" Target="https://youtu.be/yH4uIBcj-Y0?feature=shared"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youtu.be/yH4uIBcj-Y0?feature=share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Tax Increment Financing 101</a:t>
            </a:r>
          </a:p>
        </p:txBody>
      </p:sp>
      <p:sp>
        <p:nvSpPr>
          <p:cNvPr id="3" name="Subtitle 2"/>
          <p:cNvSpPr>
            <a:spLocks noGrp="1"/>
          </p:cNvSpPr>
          <p:nvPr>
            <p:ph type="subTitle" idx="1"/>
          </p:nvPr>
        </p:nvSpPr>
        <p:spPr/>
        <p:txBody>
          <a:bodyPr/>
          <a:lstStyle/>
          <a:p>
            <a:r>
              <a:rPr lang="en-US" dirty="0"/>
              <a:t>Melissa Harrell,</a:t>
            </a:r>
          </a:p>
          <a:p>
            <a:r>
              <a:rPr lang="en-US" dirty="0"/>
              <a:t>City Administrator</a:t>
            </a:r>
          </a:p>
          <a:p>
            <a:r>
              <a:rPr lang="en-US" dirty="0"/>
              <a:t>City of Wahoo</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56E8-0701-51C4-9799-A8FC29457246}"/>
              </a:ext>
            </a:extLst>
          </p:cNvPr>
          <p:cNvSpPr>
            <a:spLocks noGrp="1"/>
          </p:cNvSpPr>
          <p:nvPr>
            <p:ph type="title"/>
          </p:nvPr>
        </p:nvSpPr>
        <p:spPr/>
        <p:txBody>
          <a:bodyPr/>
          <a:lstStyle/>
          <a:p>
            <a:r>
              <a:rPr lang="en-US" dirty="0"/>
              <a:t>Policy - Fundamentals of TIF</a:t>
            </a:r>
          </a:p>
        </p:txBody>
      </p:sp>
      <p:sp>
        <p:nvSpPr>
          <p:cNvPr id="3" name="Content Placeholder 2">
            <a:extLst>
              <a:ext uri="{FF2B5EF4-FFF2-40B4-BE49-F238E27FC236}">
                <a16:creationId xmlns:a16="http://schemas.microsoft.com/office/drawing/2014/main" id="{BF3C4F9E-66B5-F810-9C3E-294387687B82}"/>
              </a:ext>
            </a:extLst>
          </p:cNvPr>
          <p:cNvSpPr>
            <a:spLocks noGrp="1"/>
          </p:cNvSpPr>
          <p:nvPr>
            <p:ph sz="half" idx="1"/>
          </p:nvPr>
        </p:nvSpPr>
        <p:spPr/>
        <p:txBody>
          <a:bodyPr/>
          <a:lstStyle/>
          <a:p>
            <a:r>
              <a:rPr lang="en-US" dirty="0"/>
              <a:t>Development must happen in designated areas - must be a reason why normal development is not happening</a:t>
            </a:r>
          </a:p>
          <a:p>
            <a:pPr lvl="1"/>
            <a:r>
              <a:rPr lang="en-US" dirty="0"/>
              <a:t>Blighted area</a:t>
            </a:r>
          </a:p>
          <a:p>
            <a:pPr lvl="1"/>
            <a:r>
              <a:rPr lang="en-US" dirty="0"/>
              <a:t>Substandard area</a:t>
            </a:r>
          </a:p>
          <a:p>
            <a:pPr lvl="1"/>
            <a:r>
              <a:rPr lang="en-US" dirty="0"/>
              <a:t>Under-developed areas</a:t>
            </a:r>
          </a:p>
          <a:p>
            <a:pPr lvl="1"/>
            <a:r>
              <a:rPr lang="en-US" dirty="0"/>
              <a:t>Economically distressed areas</a:t>
            </a:r>
          </a:p>
          <a:p>
            <a:r>
              <a:rPr lang="en-US" dirty="0"/>
              <a:t>Must satisfy the test of “if not for TIF, this project would fail.”</a:t>
            </a:r>
          </a:p>
          <a:p>
            <a:endParaRPr lang="en-US" dirty="0"/>
          </a:p>
        </p:txBody>
      </p:sp>
      <p:sp>
        <p:nvSpPr>
          <p:cNvPr id="4" name="Content Placeholder 3">
            <a:extLst>
              <a:ext uri="{FF2B5EF4-FFF2-40B4-BE49-F238E27FC236}">
                <a16:creationId xmlns:a16="http://schemas.microsoft.com/office/drawing/2014/main" id="{A949876A-A131-10CC-4291-2A29E78CB623}"/>
              </a:ext>
            </a:extLst>
          </p:cNvPr>
          <p:cNvSpPr>
            <a:spLocks noGrp="1"/>
          </p:cNvSpPr>
          <p:nvPr>
            <p:ph sz="half" idx="2"/>
          </p:nvPr>
        </p:nvSpPr>
        <p:spPr/>
        <p:txBody>
          <a:bodyPr/>
          <a:lstStyle/>
          <a:p>
            <a:r>
              <a:rPr lang="en-US" dirty="0"/>
              <a:t>Improvement must include a public benefit</a:t>
            </a:r>
          </a:p>
          <a:p>
            <a:pPr lvl="1"/>
            <a:r>
              <a:rPr lang="en-US" dirty="0"/>
              <a:t>Installation of infrastructure</a:t>
            </a:r>
          </a:p>
          <a:p>
            <a:pPr lvl="1"/>
            <a:r>
              <a:rPr lang="en-US" dirty="0"/>
              <a:t>Parks or trail installation</a:t>
            </a:r>
          </a:p>
          <a:p>
            <a:pPr lvl="1"/>
            <a:r>
              <a:rPr lang="en-US" dirty="0"/>
              <a:t>Sidewalks</a:t>
            </a:r>
          </a:p>
          <a:p>
            <a:pPr lvl="1"/>
            <a:r>
              <a:rPr lang="en-US" dirty="0"/>
              <a:t>Meeting design standards that require special elements like historic exteriors or additional landscaping (for example)</a:t>
            </a:r>
          </a:p>
          <a:p>
            <a:pPr lvl="1"/>
            <a:r>
              <a:rPr lang="en-US" dirty="0"/>
              <a:t>Acquisition of undeveloped property or vacant property that is a public eyesore or detriment</a:t>
            </a:r>
          </a:p>
        </p:txBody>
      </p:sp>
    </p:spTree>
    <p:extLst>
      <p:ext uri="{BB962C8B-B14F-4D97-AF65-F5344CB8AC3E}">
        <p14:creationId xmlns:p14="http://schemas.microsoft.com/office/powerpoint/2010/main" val="119461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884C17-2853-EA2D-2C8D-D17BAAF4E8A2}"/>
              </a:ext>
            </a:extLst>
          </p:cNvPr>
          <p:cNvSpPr>
            <a:spLocks noGrp="1"/>
          </p:cNvSpPr>
          <p:nvPr>
            <p:ph type="title"/>
          </p:nvPr>
        </p:nvSpPr>
        <p:spPr/>
        <p:txBody>
          <a:bodyPr/>
          <a:lstStyle/>
          <a:p>
            <a:r>
              <a:rPr lang="en-US" dirty="0"/>
              <a:t>Mechanics – Fundamentals of TIF</a:t>
            </a:r>
          </a:p>
        </p:txBody>
      </p:sp>
      <p:sp>
        <p:nvSpPr>
          <p:cNvPr id="6" name="Content Placeholder 5">
            <a:extLst>
              <a:ext uri="{FF2B5EF4-FFF2-40B4-BE49-F238E27FC236}">
                <a16:creationId xmlns:a16="http://schemas.microsoft.com/office/drawing/2014/main" id="{95F9E7F5-AFCB-F01E-A816-7DD0E0B451F4}"/>
              </a:ext>
            </a:extLst>
          </p:cNvPr>
          <p:cNvSpPr>
            <a:spLocks noGrp="1"/>
          </p:cNvSpPr>
          <p:nvPr>
            <p:ph idx="1"/>
          </p:nvPr>
        </p:nvSpPr>
        <p:spPr/>
        <p:txBody>
          <a:bodyPr/>
          <a:lstStyle/>
          <a:p>
            <a:r>
              <a:rPr lang="en-US" dirty="0"/>
              <a:t>Start with property that has low value</a:t>
            </a:r>
          </a:p>
          <a:p>
            <a:r>
              <a:rPr lang="en-US" dirty="0"/>
              <a:t>Redeveloper makes improvements, increasing the value</a:t>
            </a:r>
          </a:p>
          <a:p>
            <a:r>
              <a:rPr lang="en-US" dirty="0"/>
              <a:t>The difference between these two is the incremental value</a:t>
            </a:r>
          </a:p>
          <a:p>
            <a:r>
              <a:rPr lang="en-US" dirty="0"/>
              <a:t>Property taxes – for all taxing entities – collected on the incremental value can be used to finance the improvement</a:t>
            </a:r>
          </a:p>
          <a:p>
            <a:r>
              <a:rPr lang="en-US" dirty="0"/>
              <a:t>Property taxes collected on the incremental value for 15 years (sometimes 20) are what constitutes the max value of TIF to a redeveloper</a:t>
            </a:r>
          </a:p>
        </p:txBody>
      </p:sp>
    </p:spTree>
    <p:extLst>
      <p:ext uri="{BB962C8B-B14F-4D97-AF65-F5344CB8AC3E}">
        <p14:creationId xmlns:p14="http://schemas.microsoft.com/office/powerpoint/2010/main" val="417748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7D62124-BE83-A42C-E094-160FE6D91B81}"/>
              </a:ext>
            </a:extLst>
          </p:cNvPr>
          <p:cNvGraphicFramePr/>
          <p:nvPr>
            <p:extLst>
              <p:ext uri="{D42A27DB-BD31-4B8C-83A1-F6EECF244321}">
                <p14:modId xmlns:p14="http://schemas.microsoft.com/office/powerpoint/2010/main" val="1389533689"/>
              </p:ext>
            </p:extLst>
          </p:nvPr>
        </p:nvGraphicFramePr>
        <p:xfrm>
          <a:off x="1674812" y="457200"/>
          <a:ext cx="9701741" cy="5832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03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6385-70BF-D8B4-1F7C-7B72C7CB8CCF}"/>
              </a:ext>
            </a:extLst>
          </p:cNvPr>
          <p:cNvSpPr>
            <a:spLocks noGrp="1"/>
          </p:cNvSpPr>
          <p:nvPr>
            <p:ph type="title"/>
          </p:nvPr>
        </p:nvSpPr>
        <p:spPr>
          <a:xfrm>
            <a:off x="1522413" y="381000"/>
            <a:ext cx="9829798" cy="1219200"/>
          </a:xfrm>
        </p:spPr>
        <p:txBody>
          <a:bodyPr anchor="b">
            <a:normAutofit/>
          </a:bodyPr>
          <a:lstStyle/>
          <a:p>
            <a:r>
              <a:rPr lang="en-US" dirty="0"/>
              <a:t>Example:</a:t>
            </a:r>
          </a:p>
        </p:txBody>
      </p:sp>
      <p:sp>
        <p:nvSpPr>
          <p:cNvPr id="3" name="Content Placeholder 2">
            <a:extLst>
              <a:ext uri="{FF2B5EF4-FFF2-40B4-BE49-F238E27FC236}">
                <a16:creationId xmlns:a16="http://schemas.microsoft.com/office/drawing/2014/main" id="{780CC432-33BB-B961-17B1-00E1F883380A}"/>
              </a:ext>
            </a:extLst>
          </p:cNvPr>
          <p:cNvSpPr>
            <a:spLocks noGrp="1"/>
          </p:cNvSpPr>
          <p:nvPr>
            <p:ph sz="half" idx="1"/>
          </p:nvPr>
        </p:nvSpPr>
        <p:spPr>
          <a:xfrm>
            <a:off x="1487488" y="1984375"/>
            <a:ext cx="4800600" cy="4492625"/>
          </a:xfrm>
        </p:spPr>
        <p:txBody>
          <a:bodyPr>
            <a:normAutofit fontScale="77500" lnSpcReduction="20000"/>
          </a:bodyPr>
          <a:lstStyle/>
          <a:p>
            <a:r>
              <a:rPr lang="en-US" dirty="0"/>
              <a:t>Vacant downtown lot has current value of $15,840</a:t>
            </a:r>
          </a:p>
          <a:p>
            <a:r>
              <a:rPr lang="en-US" dirty="0"/>
              <a:t>Improvements are made so that when work is done, county assessor assigns total value of $225,000</a:t>
            </a:r>
          </a:p>
          <a:p>
            <a:r>
              <a:rPr lang="en-US" dirty="0"/>
              <a:t>Resulting in increase in value of $209,160</a:t>
            </a:r>
          </a:p>
          <a:p>
            <a:r>
              <a:rPr lang="en-US" dirty="0"/>
              <a:t>Current total tax rate is $1.724617/$100 of value</a:t>
            </a:r>
          </a:p>
          <a:p>
            <a:r>
              <a:rPr lang="en-US" dirty="0"/>
              <a:t>Increase in property tax per year = $3,607</a:t>
            </a:r>
          </a:p>
          <a:p>
            <a:r>
              <a:rPr lang="en-US" dirty="0"/>
              <a:t>Total potential TIF = $3,607 X 15 years = $54,105</a:t>
            </a:r>
          </a:p>
          <a:p>
            <a:r>
              <a:rPr lang="en-US" dirty="0"/>
              <a:t>Taxes on base value of $15,840 still go to all the taxing entities</a:t>
            </a:r>
          </a:p>
        </p:txBody>
      </p:sp>
      <p:sp>
        <p:nvSpPr>
          <p:cNvPr id="7" name="Content Placeholder 6">
            <a:extLst>
              <a:ext uri="{FF2B5EF4-FFF2-40B4-BE49-F238E27FC236}">
                <a16:creationId xmlns:a16="http://schemas.microsoft.com/office/drawing/2014/main" id="{DA4B765E-4892-2D28-BB02-B14E54F5C724}"/>
              </a:ext>
            </a:extLst>
          </p:cNvPr>
          <p:cNvSpPr>
            <a:spLocks noGrp="1"/>
          </p:cNvSpPr>
          <p:nvPr>
            <p:ph sz="half" idx="2"/>
          </p:nvPr>
        </p:nvSpPr>
        <p:spPr/>
        <p:txBody>
          <a:bodyPr>
            <a:normAutofit fontScale="77500" lnSpcReduction="20000"/>
          </a:bodyPr>
          <a:lstStyle/>
          <a:p>
            <a:endParaRPr lang="en-US"/>
          </a:p>
        </p:txBody>
      </p:sp>
      <p:pic>
        <p:nvPicPr>
          <p:cNvPr id="4" name="Picture 3">
            <a:extLst>
              <a:ext uri="{FF2B5EF4-FFF2-40B4-BE49-F238E27FC236}">
                <a16:creationId xmlns:a16="http://schemas.microsoft.com/office/drawing/2014/main" id="{5341D1D9-4B75-1B49-BFD8-850066311D2F}"/>
              </a:ext>
            </a:extLst>
          </p:cNvPr>
          <p:cNvPicPr>
            <a:picLocks noChangeAspect="1"/>
          </p:cNvPicPr>
          <p:nvPr/>
        </p:nvPicPr>
        <p:blipFill>
          <a:blip r:embed="rId2"/>
          <a:srcRect l="14028" r="1" b="1"/>
          <a:stretch/>
        </p:blipFill>
        <p:spPr>
          <a:xfrm>
            <a:off x="6551612" y="1984248"/>
            <a:ext cx="4800601" cy="4187952"/>
          </a:xfrm>
          <a:prstGeom prst="rect">
            <a:avLst/>
          </a:prstGeom>
          <a:noFill/>
        </p:spPr>
      </p:pic>
    </p:spTree>
    <p:extLst>
      <p:ext uri="{BB962C8B-B14F-4D97-AF65-F5344CB8AC3E}">
        <p14:creationId xmlns:p14="http://schemas.microsoft.com/office/powerpoint/2010/main" val="3369614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2">
                <a:hueOff val="0"/>
                <a:satOff val="0"/>
                <a:lumOff val="0"/>
                <a:alphaOff val="0"/>
                <a:satMod val="103000"/>
                <a:lumMod val="118000"/>
              </a:schemeClr>
            </a:gs>
            <a:gs pos="10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E33163F-5813-F4C1-753C-C9813C3BF26E}"/>
              </a:ext>
            </a:extLst>
          </p:cNvPr>
          <p:cNvSpPr>
            <a:spLocks noGrp="1"/>
          </p:cNvSpPr>
          <p:nvPr>
            <p:ph type="ctrTitle"/>
          </p:nvPr>
        </p:nvSpPr>
        <p:spPr>
          <a:xfrm>
            <a:off x="1520824" y="1600200"/>
            <a:ext cx="5945188" cy="3048000"/>
          </a:xfrm>
        </p:spPr>
        <p:txBody>
          <a:bodyPr/>
          <a:lstStyle/>
          <a:p>
            <a:r>
              <a:rPr lang="en-US" cap="small" dirty="0"/>
              <a:t>preparing for TIF in your Community</a:t>
            </a:r>
          </a:p>
        </p:txBody>
      </p:sp>
      <p:sp>
        <p:nvSpPr>
          <p:cNvPr id="11" name="Subtitle 2">
            <a:extLst>
              <a:ext uri="{FF2B5EF4-FFF2-40B4-BE49-F238E27FC236}">
                <a16:creationId xmlns:a16="http://schemas.microsoft.com/office/drawing/2014/main" id="{2DCDD1FC-AF93-3871-D0E4-9FD041164071}"/>
              </a:ext>
            </a:extLst>
          </p:cNvPr>
          <p:cNvSpPr>
            <a:spLocks noGrp="1"/>
          </p:cNvSpPr>
          <p:nvPr>
            <p:ph type="subTitle" idx="1"/>
          </p:nvPr>
        </p:nvSpPr>
        <p:spPr>
          <a:xfrm>
            <a:off x="1520825" y="4898572"/>
            <a:ext cx="5945187" cy="1270453"/>
          </a:xfrm>
        </p:spPr>
        <p:txBody>
          <a:bodyPr/>
          <a:lstStyle/>
          <a:p>
            <a:endParaRPr lang="en-US"/>
          </a:p>
        </p:txBody>
      </p:sp>
    </p:spTree>
    <p:extLst>
      <p:ext uri="{BB962C8B-B14F-4D97-AF65-F5344CB8AC3E}">
        <p14:creationId xmlns:p14="http://schemas.microsoft.com/office/powerpoint/2010/main" val="135496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8C317-FA2C-EA5D-3F67-A045E57226C6}"/>
              </a:ext>
            </a:extLst>
          </p:cNvPr>
          <p:cNvSpPr>
            <a:spLocks noGrp="1"/>
          </p:cNvSpPr>
          <p:nvPr>
            <p:ph type="title"/>
          </p:nvPr>
        </p:nvSpPr>
        <p:spPr>
          <a:xfrm>
            <a:off x="1522413" y="381000"/>
            <a:ext cx="9829799" cy="1219200"/>
          </a:xfrm>
        </p:spPr>
        <p:txBody>
          <a:bodyPr anchor="b">
            <a:normAutofit/>
          </a:bodyPr>
          <a:lstStyle/>
          <a:p>
            <a:r>
              <a:rPr lang="en-US" dirty="0"/>
              <a:t>Questions you need to be able to answer:</a:t>
            </a:r>
          </a:p>
        </p:txBody>
      </p:sp>
      <p:graphicFrame>
        <p:nvGraphicFramePr>
          <p:cNvPr id="5" name="Content Placeholder 2">
            <a:extLst>
              <a:ext uri="{FF2B5EF4-FFF2-40B4-BE49-F238E27FC236}">
                <a16:creationId xmlns:a16="http://schemas.microsoft.com/office/drawing/2014/main" id="{D50049EB-CA35-59F9-AB99-54DF2E9C0BF7}"/>
              </a:ext>
            </a:extLst>
          </p:cNvPr>
          <p:cNvGraphicFramePr>
            <a:graphicFrameLocks noGrp="1"/>
          </p:cNvGraphicFramePr>
          <p:nvPr>
            <p:ph idx="1"/>
            <p:extLst>
              <p:ext uri="{D42A27DB-BD31-4B8C-83A1-F6EECF244321}">
                <p14:modId xmlns:p14="http://schemas.microsoft.com/office/powerpoint/2010/main" val="2965414046"/>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403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D50C-4F66-8539-3552-165E0AB15800}"/>
              </a:ext>
            </a:extLst>
          </p:cNvPr>
          <p:cNvSpPr>
            <a:spLocks noGrp="1"/>
          </p:cNvSpPr>
          <p:nvPr>
            <p:ph type="title"/>
          </p:nvPr>
        </p:nvSpPr>
        <p:spPr/>
        <p:txBody>
          <a:bodyPr/>
          <a:lstStyle/>
          <a:p>
            <a:r>
              <a:rPr lang="en-US" dirty="0"/>
              <a:t>1. Who will make the decisions?</a:t>
            </a:r>
          </a:p>
        </p:txBody>
      </p:sp>
      <p:sp>
        <p:nvSpPr>
          <p:cNvPr id="3" name="Content Placeholder 2">
            <a:extLst>
              <a:ext uri="{FF2B5EF4-FFF2-40B4-BE49-F238E27FC236}">
                <a16:creationId xmlns:a16="http://schemas.microsoft.com/office/drawing/2014/main" id="{ABFED368-B046-52A6-5472-7ED29C8DA762}"/>
              </a:ext>
            </a:extLst>
          </p:cNvPr>
          <p:cNvSpPr>
            <a:spLocks noGrp="1"/>
          </p:cNvSpPr>
          <p:nvPr>
            <p:ph idx="1"/>
          </p:nvPr>
        </p:nvSpPr>
        <p:spPr/>
        <p:txBody>
          <a:bodyPr/>
          <a:lstStyle/>
          <a:p>
            <a:r>
              <a:rPr lang="en-US" b="1" dirty="0"/>
              <a:t>Community Development Agency (§18-2101.01)</a:t>
            </a:r>
          </a:p>
          <a:p>
            <a:pPr lvl="1"/>
            <a:r>
              <a:rPr lang="en-US" dirty="0"/>
              <a:t>By ordinance </a:t>
            </a:r>
          </a:p>
          <a:p>
            <a:pPr lvl="1"/>
            <a:r>
              <a:rPr lang="en-US" dirty="0"/>
              <a:t>Consists of the governing body of the municipality</a:t>
            </a:r>
          </a:p>
          <a:p>
            <a:r>
              <a:rPr lang="en-US" dirty="0"/>
              <a:t>Community Redevelopment Authority or Limited Community Redevelopment Authority (§18-2102.01)</a:t>
            </a:r>
          </a:p>
          <a:p>
            <a:pPr lvl="1"/>
            <a:r>
              <a:rPr lang="en-US" dirty="0"/>
              <a:t>By ordinance or by community ballot</a:t>
            </a:r>
          </a:p>
          <a:p>
            <a:pPr lvl="1"/>
            <a:r>
              <a:rPr lang="en-US" dirty="0"/>
              <a:t>Appointed board of 5 or 7 members, in staggered terms, by the Mayor or City Manager (in a City Manager form of government)</a:t>
            </a:r>
          </a:p>
          <a:p>
            <a:endParaRPr lang="en-US" dirty="0"/>
          </a:p>
        </p:txBody>
      </p:sp>
    </p:spTree>
    <p:extLst>
      <p:ext uri="{BB962C8B-B14F-4D97-AF65-F5344CB8AC3E}">
        <p14:creationId xmlns:p14="http://schemas.microsoft.com/office/powerpoint/2010/main" val="272553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DE9DA-25A4-5A27-0788-063BFB9E1E09}"/>
              </a:ext>
            </a:extLst>
          </p:cNvPr>
          <p:cNvSpPr>
            <a:spLocks noGrp="1"/>
          </p:cNvSpPr>
          <p:nvPr>
            <p:ph type="title"/>
          </p:nvPr>
        </p:nvSpPr>
        <p:spPr/>
        <p:txBody>
          <a:bodyPr/>
          <a:lstStyle/>
          <a:p>
            <a:r>
              <a:rPr lang="en-US" dirty="0"/>
              <a:t>2. What property will be eligible for TIF?</a:t>
            </a:r>
          </a:p>
        </p:txBody>
      </p:sp>
      <p:sp>
        <p:nvSpPr>
          <p:cNvPr id="3" name="Content Placeholder 2">
            <a:extLst>
              <a:ext uri="{FF2B5EF4-FFF2-40B4-BE49-F238E27FC236}">
                <a16:creationId xmlns:a16="http://schemas.microsoft.com/office/drawing/2014/main" id="{A04D447E-A83B-EFF4-8EA8-FB1E4343911B}"/>
              </a:ext>
            </a:extLst>
          </p:cNvPr>
          <p:cNvSpPr>
            <a:spLocks noGrp="1"/>
          </p:cNvSpPr>
          <p:nvPr>
            <p:ph idx="1"/>
          </p:nvPr>
        </p:nvSpPr>
        <p:spPr/>
        <p:txBody>
          <a:bodyPr/>
          <a:lstStyle/>
          <a:p>
            <a:r>
              <a:rPr lang="en-US" dirty="0"/>
              <a:t>Property must be designated Blighted and Substandard</a:t>
            </a:r>
          </a:p>
          <a:p>
            <a:pPr lvl="1"/>
            <a:r>
              <a:rPr lang="en-US" dirty="0"/>
              <a:t>Maximum limited by classification of municipality (§18-2103(3))</a:t>
            </a:r>
          </a:p>
          <a:p>
            <a:pPr lvl="2"/>
            <a:r>
              <a:rPr lang="en-US" dirty="0"/>
              <a:t>Villages – 100%</a:t>
            </a:r>
          </a:p>
          <a:p>
            <a:pPr lvl="2"/>
            <a:r>
              <a:rPr lang="en-US" dirty="0"/>
              <a:t>Second Class City – 50%</a:t>
            </a:r>
          </a:p>
          <a:p>
            <a:pPr lvl="2"/>
            <a:r>
              <a:rPr lang="en-US" dirty="0"/>
              <a:t>Metro, Primary and First Class City – 35%</a:t>
            </a:r>
          </a:p>
          <a:p>
            <a:pPr lvl="2"/>
            <a:r>
              <a:rPr lang="en-US" dirty="0"/>
              <a:t>Exceptions for formerly used defense sites and good life districts</a:t>
            </a:r>
          </a:p>
          <a:p>
            <a:r>
              <a:rPr lang="en-US" dirty="0"/>
              <a:t>Property must have a general redevelopment plan adopted</a:t>
            </a:r>
          </a:p>
          <a:p>
            <a:r>
              <a:rPr lang="en-US" dirty="0"/>
              <a:t>Typically prepared at the same time and contained in the same document</a:t>
            </a:r>
          </a:p>
        </p:txBody>
      </p:sp>
    </p:spTree>
    <p:extLst>
      <p:ext uri="{BB962C8B-B14F-4D97-AF65-F5344CB8AC3E}">
        <p14:creationId xmlns:p14="http://schemas.microsoft.com/office/powerpoint/2010/main" val="73253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00A7-4786-7AB2-4D98-414D2E3C46E9}"/>
              </a:ext>
            </a:extLst>
          </p:cNvPr>
          <p:cNvSpPr>
            <a:spLocks noGrp="1"/>
          </p:cNvSpPr>
          <p:nvPr>
            <p:ph type="title"/>
          </p:nvPr>
        </p:nvSpPr>
        <p:spPr/>
        <p:txBody>
          <a:bodyPr/>
          <a:lstStyle/>
          <a:p>
            <a:r>
              <a:rPr lang="en-US" dirty="0"/>
              <a:t>Blight and Substandard Study/</a:t>
            </a:r>
            <a:br>
              <a:rPr lang="en-US" dirty="0"/>
            </a:br>
            <a:r>
              <a:rPr lang="en-US" dirty="0"/>
              <a:t>General Redevelopment Plan</a:t>
            </a:r>
          </a:p>
        </p:txBody>
      </p:sp>
      <p:sp>
        <p:nvSpPr>
          <p:cNvPr id="3" name="Content Placeholder 2">
            <a:extLst>
              <a:ext uri="{FF2B5EF4-FFF2-40B4-BE49-F238E27FC236}">
                <a16:creationId xmlns:a16="http://schemas.microsoft.com/office/drawing/2014/main" id="{248F4407-643A-0652-3453-95C1643CEE8A}"/>
              </a:ext>
            </a:extLst>
          </p:cNvPr>
          <p:cNvSpPr>
            <a:spLocks noGrp="1"/>
          </p:cNvSpPr>
          <p:nvPr>
            <p:ph idx="1"/>
          </p:nvPr>
        </p:nvSpPr>
        <p:spPr/>
        <p:txBody>
          <a:bodyPr/>
          <a:lstStyle/>
          <a:p>
            <a:r>
              <a:rPr lang="en-US" dirty="0"/>
              <a:t>Typically done by a consultant</a:t>
            </a:r>
          </a:p>
          <a:p>
            <a:r>
              <a:rPr lang="en-US" dirty="0"/>
              <a:t>Makes findings that show how the property identified meets the definitions of Blight and Substandard as described in law (§18-2103(3))</a:t>
            </a:r>
          </a:p>
          <a:p>
            <a:r>
              <a:rPr lang="en-US" dirty="0"/>
              <a:t>Process for adopting the study (§18-2109)</a:t>
            </a:r>
          </a:p>
          <a:p>
            <a:pPr lvl="1"/>
            <a:r>
              <a:rPr lang="en-US" dirty="0"/>
              <a:t>Reviewed by the Planning Commission at a </a:t>
            </a:r>
            <a:r>
              <a:rPr lang="en-US" b="1" dirty="0">
                <a:solidFill>
                  <a:srgbClr val="FF0000"/>
                </a:solidFill>
              </a:rPr>
              <a:t>public hearing</a:t>
            </a:r>
            <a:r>
              <a:rPr lang="en-US" dirty="0"/>
              <a:t>, with a written recommendation submitted to the governing body within 30 days after the public hearing</a:t>
            </a:r>
          </a:p>
          <a:p>
            <a:pPr lvl="1"/>
            <a:r>
              <a:rPr lang="en-US" dirty="0"/>
              <a:t>Review by the Governing Body at a </a:t>
            </a:r>
            <a:r>
              <a:rPr lang="en-US" b="1" dirty="0">
                <a:solidFill>
                  <a:srgbClr val="FF0000"/>
                </a:solidFill>
              </a:rPr>
              <a:t>public hearing</a:t>
            </a:r>
            <a:r>
              <a:rPr lang="en-US" dirty="0"/>
              <a:t>, followed by adoption of a resolution that declares property blighted and substandard</a:t>
            </a:r>
          </a:p>
          <a:p>
            <a:endParaRPr lang="en-US" dirty="0"/>
          </a:p>
        </p:txBody>
      </p:sp>
    </p:spTree>
    <p:extLst>
      <p:ext uri="{BB962C8B-B14F-4D97-AF65-F5344CB8AC3E}">
        <p14:creationId xmlns:p14="http://schemas.microsoft.com/office/powerpoint/2010/main" val="180458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70F65-7E9A-FD48-5B58-126644719B83}"/>
              </a:ext>
            </a:extLst>
          </p:cNvPr>
          <p:cNvSpPr>
            <a:spLocks noGrp="1"/>
          </p:cNvSpPr>
          <p:nvPr>
            <p:ph type="title"/>
          </p:nvPr>
        </p:nvSpPr>
        <p:spPr/>
        <p:txBody>
          <a:bodyPr/>
          <a:lstStyle/>
          <a:p>
            <a:r>
              <a:rPr lang="en-US" dirty="0"/>
              <a:t>What is proper notice of </a:t>
            </a:r>
            <a:r>
              <a:rPr lang="en-US" b="1" dirty="0">
                <a:solidFill>
                  <a:srgbClr val="FF0000"/>
                </a:solidFill>
              </a:rPr>
              <a:t>public hearing</a:t>
            </a:r>
            <a:r>
              <a:rPr lang="en-US" dirty="0"/>
              <a:t>?</a:t>
            </a:r>
          </a:p>
        </p:txBody>
      </p:sp>
      <p:sp>
        <p:nvSpPr>
          <p:cNvPr id="3" name="Content Placeholder 2">
            <a:extLst>
              <a:ext uri="{FF2B5EF4-FFF2-40B4-BE49-F238E27FC236}">
                <a16:creationId xmlns:a16="http://schemas.microsoft.com/office/drawing/2014/main" id="{E6BA89ED-96A9-AB42-E693-FBE017B5AC1C}"/>
              </a:ext>
            </a:extLst>
          </p:cNvPr>
          <p:cNvSpPr>
            <a:spLocks noGrp="1"/>
          </p:cNvSpPr>
          <p:nvPr>
            <p:ph idx="1"/>
          </p:nvPr>
        </p:nvSpPr>
        <p:spPr/>
        <p:txBody>
          <a:bodyPr>
            <a:normAutofit/>
          </a:bodyPr>
          <a:lstStyle/>
          <a:p>
            <a:r>
              <a:rPr lang="en-US" dirty="0"/>
              <a:t>Hearing must be held at least 10 days from the last publication of the notice (§18-2115.01(b))</a:t>
            </a:r>
          </a:p>
          <a:p>
            <a:r>
              <a:rPr lang="en-US" dirty="0"/>
              <a:t>Published at least once a week for two consecutive weeks in paper of general circulation.</a:t>
            </a:r>
          </a:p>
          <a:p>
            <a:r>
              <a:rPr lang="en-US" dirty="0"/>
              <a:t>Copy of the report must be posted on the City’s website or made available for public inspection at a location designated in the City </a:t>
            </a:r>
            <a:br>
              <a:rPr lang="en-US" dirty="0"/>
            </a:br>
            <a:r>
              <a:rPr lang="en-US" dirty="0"/>
              <a:t>(§18-2109(4)).</a:t>
            </a:r>
          </a:p>
        </p:txBody>
      </p:sp>
    </p:spTree>
    <p:extLst>
      <p:ext uri="{BB962C8B-B14F-4D97-AF65-F5344CB8AC3E}">
        <p14:creationId xmlns:p14="http://schemas.microsoft.com/office/powerpoint/2010/main" val="13603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AB4107-643B-C9A2-0221-E3325FA1934F}"/>
              </a:ext>
            </a:extLst>
          </p:cNvPr>
          <p:cNvSpPr>
            <a:spLocks noGrp="1"/>
          </p:cNvSpPr>
          <p:nvPr>
            <p:ph type="title"/>
          </p:nvPr>
        </p:nvSpPr>
        <p:spPr/>
        <p:txBody>
          <a:bodyPr/>
          <a:lstStyle/>
          <a:p>
            <a:pPr algn="ctr"/>
            <a:r>
              <a:rPr lang="en-US" dirty="0"/>
              <a:t>Course Objective</a:t>
            </a:r>
          </a:p>
        </p:txBody>
      </p:sp>
      <p:sp>
        <p:nvSpPr>
          <p:cNvPr id="6" name="Content Placeholder 5">
            <a:extLst>
              <a:ext uri="{FF2B5EF4-FFF2-40B4-BE49-F238E27FC236}">
                <a16:creationId xmlns:a16="http://schemas.microsoft.com/office/drawing/2014/main" id="{C748858F-1AB4-ECF5-5743-6D143A317DA5}"/>
              </a:ext>
            </a:extLst>
          </p:cNvPr>
          <p:cNvSpPr>
            <a:spLocks noGrp="1"/>
          </p:cNvSpPr>
          <p:nvPr>
            <p:ph idx="1"/>
          </p:nvPr>
        </p:nvSpPr>
        <p:spPr/>
        <p:txBody>
          <a:bodyPr/>
          <a:lstStyle/>
          <a:p>
            <a:pPr marL="0" indent="0" algn="ctr">
              <a:buNone/>
            </a:pPr>
            <a:endParaRPr lang="en-US" dirty="0"/>
          </a:p>
          <a:p>
            <a:pPr marL="0" indent="0" algn="ctr">
              <a:buNone/>
            </a:pPr>
            <a:r>
              <a:rPr lang="en-US" sz="2800" dirty="0"/>
              <a:t>This course will provide a basic understanding of what tax increment financing is, and concepts associated with how it is used. This will include a review of the process from beginning to end, understanding of commonly used terminology, examples of projects, and suggestions for Clerks on how to keep everything organized throughout the life of a project.</a:t>
            </a:r>
          </a:p>
        </p:txBody>
      </p:sp>
    </p:spTree>
    <p:extLst>
      <p:ext uri="{BB962C8B-B14F-4D97-AF65-F5344CB8AC3E}">
        <p14:creationId xmlns:p14="http://schemas.microsoft.com/office/powerpoint/2010/main" val="10493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0E30D-59BA-3FD0-A844-159B31FC0F47}"/>
              </a:ext>
            </a:extLst>
          </p:cNvPr>
          <p:cNvSpPr>
            <a:spLocks noGrp="1"/>
          </p:cNvSpPr>
          <p:nvPr>
            <p:ph type="title"/>
          </p:nvPr>
        </p:nvSpPr>
        <p:spPr/>
        <p:txBody>
          <a:bodyPr/>
          <a:lstStyle/>
          <a:p>
            <a:r>
              <a:rPr lang="en-US" dirty="0"/>
              <a:t>What is proper notice of </a:t>
            </a:r>
            <a:r>
              <a:rPr lang="en-US" b="1" dirty="0">
                <a:solidFill>
                  <a:srgbClr val="FF0000"/>
                </a:solidFill>
              </a:rPr>
              <a:t>public hearing</a:t>
            </a:r>
            <a:r>
              <a:rPr lang="en-US" dirty="0"/>
              <a:t>?</a:t>
            </a:r>
          </a:p>
        </p:txBody>
      </p:sp>
      <p:sp>
        <p:nvSpPr>
          <p:cNvPr id="3" name="Content Placeholder 2">
            <a:extLst>
              <a:ext uri="{FF2B5EF4-FFF2-40B4-BE49-F238E27FC236}">
                <a16:creationId xmlns:a16="http://schemas.microsoft.com/office/drawing/2014/main" id="{BB219EF7-8126-F31A-0C86-7F86420BAE33}"/>
              </a:ext>
            </a:extLst>
          </p:cNvPr>
          <p:cNvSpPr>
            <a:spLocks noGrp="1"/>
          </p:cNvSpPr>
          <p:nvPr>
            <p:ph idx="1"/>
          </p:nvPr>
        </p:nvSpPr>
        <p:spPr/>
        <p:txBody>
          <a:bodyPr/>
          <a:lstStyle/>
          <a:p>
            <a:r>
              <a:rPr lang="en-US" dirty="0"/>
              <a:t>Public hearing notice (§18-2115.01)</a:t>
            </a:r>
          </a:p>
          <a:p>
            <a:pPr lvl="1"/>
            <a:r>
              <a:rPr lang="en-US" dirty="0"/>
              <a:t>Must be published and distributed to taxing entities</a:t>
            </a:r>
          </a:p>
          <a:p>
            <a:pPr lvl="1"/>
            <a:r>
              <a:rPr lang="en-US" dirty="0"/>
              <a:t>Must contain certain information (see next slide)</a:t>
            </a:r>
          </a:p>
          <a:p>
            <a:r>
              <a:rPr lang="en-US" dirty="0"/>
              <a:t>Notice must be provided to:</a:t>
            </a:r>
          </a:p>
          <a:p>
            <a:pPr lvl="1"/>
            <a:r>
              <a:rPr lang="en-US" dirty="0"/>
              <a:t>Any registered neighborhood association within one-mile radius of area to be declared B/S</a:t>
            </a:r>
          </a:p>
          <a:p>
            <a:pPr lvl="1"/>
            <a:r>
              <a:rPr lang="en-US" dirty="0"/>
              <a:t>President or chairperson of the governing body of each county, school district, community college, educational service unit, and natural resources district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73946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7718A-C668-1571-BB9C-F4A99C7F8D6E}"/>
              </a:ext>
            </a:extLst>
          </p:cNvPr>
          <p:cNvSpPr>
            <a:spLocks noGrp="1"/>
          </p:cNvSpPr>
          <p:nvPr>
            <p:ph type="title"/>
          </p:nvPr>
        </p:nvSpPr>
        <p:spPr/>
        <p:txBody>
          <a:bodyPr/>
          <a:lstStyle/>
          <a:p>
            <a:r>
              <a:rPr lang="en-US" dirty="0"/>
              <a:t>Public Hearing Notice – Contents </a:t>
            </a:r>
            <a:br>
              <a:rPr lang="en-US" dirty="0"/>
            </a:br>
            <a:r>
              <a:rPr lang="en-US" dirty="0"/>
              <a:t>   (§18-2115.01(1(d))</a:t>
            </a:r>
          </a:p>
        </p:txBody>
      </p:sp>
      <p:sp>
        <p:nvSpPr>
          <p:cNvPr id="3" name="Content Placeholder 2">
            <a:extLst>
              <a:ext uri="{FF2B5EF4-FFF2-40B4-BE49-F238E27FC236}">
                <a16:creationId xmlns:a16="http://schemas.microsoft.com/office/drawing/2014/main" id="{38EE8972-0147-BB5A-AC86-56AB0905C1CF}"/>
              </a:ext>
            </a:extLst>
          </p:cNvPr>
          <p:cNvSpPr>
            <a:spLocks noGrp="1"/>
          </p:cNvSpPr>
          <p:nvPr>
            <p:ph idx="1"/>
          </p:nvPr>
        </p:nvSpPr>
        <p:spPr/>
        <p:txBody>
          <a:bodyPr/>
          <a:lstStyle/>
          <a:p>
            <a:r>
              <a:rPr lang="en-US" dirty="0"/>
              <a:t>For Blight and Substandard declaration</a:t>
            </a:r>
          </a:p>
          <a:p>
            <a:pPr lvl="1"/>
            <a:r>
              <a:rPr lang="en-US" dirty="0"/>
              <a:t>Time, date, place, and purpose of hearing</a:t>
            </a:r>
          </a:p>
          <a:p>
            <a:pPr lvl="1"/>
            <a:r>
              <a:rPr lang="en-US" dirty="0"/>
              <a:t>A map of sufficient size to show the area being considered</a:t>
            </a:r>
          </a:p>
          <a:p>
            <a:pPr lvl="1"/>
            <a:r>
              <a:rPr lang="en-US" dirty="0"/>
              <a:t>Information on where to find a copy of the study</a:t>
            </a:r>
          </a:p>
        </p:txBody>
      </p:sp>
    </p:spTree>
    <p:extLst>
      <p:ext uri="{BB962C8B-B14F-4D97-AF65-F5344CB8AC3E}">
        <p14:creationId xmlns:p14="http://schemas.microsoft.com/office/powerpoint/2010/main" val="190283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9436-04D8-FA90-94AF-1EA773D9EF68}"/>
              </a:ext>
            </a:extLst>
          </p:cNvPr>
          <p:cNvSpPr>
            <a:spLocks noGrp="1"/>
          </p:cNvSpPr>
          <p:nvPr>
            <p:ph type="title"/>
          </p:nvPr>
        </p:nvSpPr>
        <p:spPr/>
        <p:txBody>
          <a:bodyPr/>
          <a:lstStyle/>
          <a:p>
            <a:r>
              <a:rPr lang="en-US" dirty="0"/>
              <a:t>3. What do you want to accomplish?</a:t>
            </a:r>
          </a:p>
        </p:txBody>
      </p:sp>
      <p:sp>
        <p:nvSpPr>
          <p:cNvPr id="3" name="Content Placeholder 2">
            <a:extLst>
              <a:ext uri="{FF2B5EF4-FFF2-40B4-BE49-F238E27FC236}">
                <a16:creationId xmlns:a16="http://schemas.microsoft.com/office/drawing/2014/main" id="{F6E72A4C-DBD0-3CFB-CC67-A31886729580}"/>
              </a:ext>
            </a:extLst>
          </p:cNvPr>
          <p:cNvSpPr>
            <a:spLocks noGrp="1"/>
          </p:cNvSpPr>
          <p:nvPr>
            <p:ph idx="1"/>
          </p:nvPr>
        </p:nvSpPr>
        <p:spPr/>
        <p:txBody>
          <a:bodyPr/>
          <a:lstStyle/>
          <a:p>
            <a:r>
              <a:rPr lang="en-US" dirty="0"/>
              <a:t>Not a requirement, but is a good practice</a:t>
            </a:r>
          </a:p>
          <a:p>
            <a:r>
              <a:rPr lang="en-US" dirty="0"/>
              <a:t>Develop a guidance policy document</a:t>
            </a:r>
          </a:p>
          <a:p>
            <a:pPr lvl="1"/>
            <a:r>
              <a:rPr lang="en-US" dirty="0"/>
              <a:t>Should be adopted by the governing body</a:t>
            </a:r>
          </a:p>
          <a:p>
            <a:r>
              <a:rPr lang="en-US" dirty="0"/>
              <a:t>Gives the decision makers “bumper rails” for TIF</a:t>
            </a:r>
          </a:p>
          <a:p>
            <a:r>
              <a:rPr lang="en-US" dirty="0"/>
              <a:t>Provides backup in conversations with developers</a:t>
            </a:r>
          </a:p>
          <a:p>
            <a:r>
              <a:rPr lang="en-US" dirty="0"/>
              <a:t>Keeps TIF in line with what the community wants</a:t>
            </a:r>
          </a:p>
          <a:p>
            <a:endParaRPr lang="en-US" dirty="0"/>
          </a:p>
        </p:txBody>
      </p:sp>
    </p:spTree>
    <p:extLst>
      <p:ext uri="{BB962C8B-B14F-4D97-AF65-F5344CB8AC3E}">
        <p14:creationId xmlns:p14="http://schemas.microsoft.com/office/powerpoint/2010/main" val="35640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C623-2FB9-B814-750B-EAE5D9C6CE5D}"/>
              </a:ext>
            </a:extLst>
          </p:cNvPr>
          <p:cNvSpPr>
            <a:spLocks noGrp="1"/>
          </p:cNvSpPr>
          <p:nvPr>
            <p:ph type="title"/>
          </p:nvPr>
        </p:nvSpPr>
        <p:spPr/>
        <p:txBody>
          <a:bodyPr/>
          <a:lstStyle/>
          <a:p>
            <a:r>
              <a:rPr lang="en-US" dirty="0"/>
              <a:t>What is in a TIF Guidance Policy?</a:t>
            </a:r>
          </a:p>
        </p:txBody>
      </p:sp>
      <p:sp>
        <p:nvSpPr>
          <p:cNvPr id="3" name="Content Placeholder 2">
            <a:extLst>
              <a:ext uri="{FF2B5EF4-FFF2-40B4-BE49-F238E27FC236}">
                <a16:creationId xmlns:a16="http://schemas.microsoft.com/office/drawing/2014/main" id="{095EC65E-8C75-ABEB-CF37-43DBE364CCA8}"/>
              </a:ext>
            </a:extLst>
          </p:cNvPr>
          <p:cNvSpPr>
            <a:spLocks noGrp="1"/>
          </p:cNvSpPr>
          <p:nvPr>
            <p:ph idx="1"/>
          </p:nvPr>
        </p:nvSpPr>
        <p:spPr/>
        <p:txBody>
          <a:bodyPr>
            <a:normAutofit lnSpcReduction="10000"/>
          </a:bodyPr>
          <a:lstStyle/>
          <a:p>
            <a:r>
              <a:rPr lang="en-US" dirty="0"/>
              <a:t>TIF Committee</a:t>
            </a:r>
          </a:p>
          <a:p>
            <a:r>
              <a:rPr lang="en-US" dirty="0"/>
              <a:t>Application Process</a:t>
            </a:r>
          </a:p>
          <a:p>
            <a:r>
              <a:rPr lang="en-US" dirty="0"/>
              <a:t>Use of TIF Funds</a:t>
            </a:r>
          </a:p>
          <a:p>
            <a:r>
              <a:rPr lang="en-US" dirty="0"/>
              <a:t>General Approval Process</a:t>
            </a:r>
          </a:p>
          <a:p>
            <a:pPr lvl="1"/>
            <a:r>
              <a:rPr lang="en-US" dirty="0"/>
              <a:t>Who will finance a project (hold the note)? When will your community do that?</a:t>
            </a:r>
          </a:p>
          <a:p>
            <a:r>
              <a:rPr lang="en-US" dirty="0"/>
              <a:t>Policy Statement</a:t>
            </a:r>
          </a:p>
          <a:p>
            <a:pPr lvl="1"/>
            <a:r>
              <a:rPr lang="en-US" dirty="0"/>
              <a:t>In Wahoo we have these priorities in this order:  1) Job creation, 2) Development of vacant land, 3) Commercial rehabilitation, 4) Retail use, and 5) Residential infill</a:t>
            </a:r>
          </a:p>
          <a:p>
            <a:r>
              <a:rPr lang="en-US" dirty="0"/>
              <a:t>Often has application form or requirements</a:t>
            </a:r>
          </a:p>
        </p:txBody>
      </p:sp>
    </p:spTree>
    <p:extLst>
      <p:ext uri="{BB962C8B-B14F-4D97-AF65-F5344CB8AC3E}">
        <p14:creationId xmlns:p14="http://schemas.microsoft.com/office/powerpoint/2010/main" val="5806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3C6E-A736-46F4-4718-841DEFF5027C}"/>
              </a:ext>
            </a:extLst>
          </p:cNvPr>
          <p:cNvSpPr>
            <a:spLocks noGrp="1"/>
          </p:cNvSpPr>
          <p:nvPr>
            <p:ph type="title"/>
          </p:nvPr>
        </p:nvSpPr>
        <p:spPr/>
        <p:txBody>
          <a:bodyPr/>
          <a:lstStyle/>
          <a:p>
            <a:r>
              <a:rPr lang="en-US" dirty="0"/>
              <a:t>4. Legal Representative</a:t>
            </a:r>
          </a:p>
        </p:txBody>
      </p:sp>
      <p:sp>
        <p:nvSpPr>
          <p:cNvPr id="3" name="Content Placeholder 2">
            <a:extLst>
              <a:ext uri="{FF2B5EF4-FFF2-40B4-BE49-F238E27FC236}">
                <a16:creationId xmlns:a16="http://schemas.microsoft.com/office/drawing/2014/main" id="{9B01E064-6A98-4568-D852-74B5DED15A63}"/>
              </a:ext>
            </a:extLst>
          </p:cNvPr>
          <p:cNvSpPr>
            <a:spLocks noGrp="1"/>
          </p:cNvSpPr>
          <p:nvPr>
            <p:ph idx="1"/>
          </p:nvPr>
        </p:nvSpPr>
        <p:spPr/>
        <p:txBody>
          <a:bodyPr/>
          <a:lstStyle/>
          <a:p>
            <a:r>
              <a:rPr lang="en-US" dirty="0"/>
              <a:t>Will this be your City Attorney or will this be outside counsel?</a:t>
            </a:r>
          </a:p>
          <a:p>
            <a:r>
              <a:rPr lang="en-US" dirty="0"/>
              <a:t>How will they charge?</a:t>
            </a:r>
          </a:p>
          <a:p>
            <a:pPr lvl="1"/>
            <a:r>
              <a:rPr lang="en-US" dirty="0"/>
              <a:t>Lump sum for the project or hourly</a:t>
            </a:r>
          </a:p>
          <a:p>
            <a:r>
              <a:rPr lang="en-US" dirty="0"/>
              <a:t>How will you recover this cost?</a:t>
            </a:r>
          </a:p>
          <a:p>
            <a:r>
              <a:rPr lang="en-US" dirty="0"/>
              <a:t>If outside counsel, do their practices align with your community goals?</a:t>
            </a:r>
          </a:p>
          <a:p>
            <a:pPr lvl="1"/>
            <a:r>
              <a:rPr lang="en-US" dirty="0"/>
              <a:t>Are they very liberal in their interpretation of the Community Development Law?</a:t>
            </a:r>
          </a:p>
          <a:p>
            <a:pPr lvl="1"/>
            <a:r>
              <a:rPr lang="en-US" dirty="0"/>
              <a:t>Are they conservative?</a:t>
            </a:r>
          </a:p>
          <a:p>
            <a:pPr lvl="1"/>
            <a:r>
              <a:rPr lang="en-US" dirty="0"/>
              <a:t>Does this align with how your community wants to use TIF?</a:t>
            </a:r>
          </a:p>
        </p:txBody>
      </p:sp>
    </p:spTree>
    <p:extLst>
      <p:ext uri="{BB962C8B-B14F-4D97-AF65-F5344CB8AC3E}">
        <p14:creationId xmlns:p14="http://schemas.microsoft.com/office/powerpoint/2010/main" val="285538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76A9-246F-3643-1555-383A022B804D}"/>
              </a:ext>
            </a:extLst>
          </p:cNvPr>
          <p:cNvSpPr>
            <a:spLocks noGrp="1"/>
          </p:cNvSpPr>
          <p:nvPr>
            <p:ph type="title"/>
          </p:nvPr>
        </p:nvSpPr>
        <p:spPr/>
        <p:txBody>
          <a:bodyPr/>
          <a:lstStyle/>
          <a:p>
            <a:r>
              <a:rPr lang="en-US" dirty="0">
                <a:solidFill>
                  <a:srgbClr val="0070C0"/>
                </a:solidFill>
              </a:rPr>
              <a:t>CLERK ALERT:</a:t>
            </a:r>
          </a:p>
        </p:txBody>
      </p:sp>
      <p:sp>
        <p:nvSpPr>
          <p:cNvPr id="3" name="Content Placeholder 2">
            <a:extLst>
              <a:ext uri="{FF2B5EF4-FFF2-40B4-BE49-F238E27FC236}">
                <a16:creationId xmlns:a16="http://schemas.microsoft.com/office/drawing/2014/main" id="{A9CEFFAE-4624-77B5-305A-614A608B0E8B}"/>
              </a:ext>
            </a:extLst>
          </p:cNvPr>
          <p:cNvSpPr>
            <a:spLocks noGrp="1"/>
          </p:cNvSpPr>
          <p:nvPr>
            <p:ph idx="1"/>
          </p:nvPr>
        </p:nvSpPr>
        <p:spPr>
          <a:xfrm>
            <a:off x="1522413" y="1981200"/>
            <a:ext cx="10134599" cy="4495800"/>
          </a:xfrm>
        </p:spPr>
        <p:txBody>
          <a:bodyPr>
            <a:normAutofit lnSpcReduction="10000"/>
          </a:bodyPr>
          <a:lstStyle/>
          <a:p>
            <a:pPr>
              <a:buFont typeface="Wingdings" panose="05000000000000000000" pitchFamily="2" charset="2"/>
              <a:buChar char="q"/>
            </a:pPr>
            <a:r>
              <a:rPr lang="en-US" dirty="0"/>
              <a:t> TIP:  Create a binder for each Blight and Substandard Study/General Redevelopment Plan you’ve adopted</a:t>
            </a:r>
          </a:p>
          <a:p>
            <a:pPr lvl="1">
              <a:buFont typeface="Wingdings" panose="05000000000000000000" pitchFamily="2" charset="2"/>
              <a:buChar char="q"/>
            </a:pPr>
            <a:r>
              <a:rPr lang="en-US" dirty="0"/>
              <a:t>Plan</a:t>
            </a:r>
          </a:p>
          <a:p>
            <a:pPr lvl="1">
              <a:buFont typeface="Wingdings" panose="05000000000000000000" pitchFamily="2" charset="2"/>
              <a:buChar char="q"/>
            </a:pPr>
            <a:r>
              <a:rPr lang="en-US" dirty="0"/>
              <a:t>All approval process documents</a:t>
            </a:r>
          </a:p>
          <a:p>
            <a:pPr lvl="1">
              <a:buFont typeface="Wingdings" panose="05000000000000000000" pitchFamily="2" charset="2"/>
              <a:buChar char="q"/>
            </a:pPr>
            <a:r>
              <a:rPr lang="en-US" dirty="0"/>
              <a:t>Presentation information </a:t>
            </a:r>
          </a:p>
          <a:p>
            <a:pPr>
              <a:buFont typeface="Wingdings" panose="05000000000000000000" pitchFamily="2" charset="2"/>
              <a:buChar char="q"/>
            </a:pPr>
            <a:r>
              <a:rPr lang="en-US" dirty="0"/>
              <a:t>TIP:  Copy or print off a calendar when scheduling your process</a:t>
            </a:r>
          </a:p>
          <a:p>
            <a:pPr lvl="1">
              <a:buFont typeface="Wingdings" panose="05000000000000000000" pitchFamily="2" charset="2"/>
              <a:buChar char="q"/>
            </a:pPr>
            <a:r>
              <a:rPr lang="en-US" dirty="0"/>
              <a:t>Mark your regular public meeting dates</a:t>
            </a:r>
          </a:p>
          <a:p>
            <a:pPr lvl="1">
              <a:buFont typeface="Wingdings" panose="05000000000000000000" pitchFamily="2" charset="2"/>
              <a:buChar char="q"/>
            </a:pPr>
            <a:r>
              <a:rPr lang="en-US" dirty="0"/>
              <a:t>Mark your posting and publication deadlines</a:t>
            </a:r>
          </a:p>
          <a:p>
            <a:pPr lvl="1">
              <a:buFont typeface="Wingdings" panose="05000000000000000000" pitchFamily="2" charset="2"/>
              <a:buChar char="q"/>
            </a:pPr>
            <a:r>
              <a:rPr lang="en-US" dirty="0"/>
              <a:t>Add these deadlines and dates to your calendar</a:t>
            </a:r>
          </a:p>
          <a:p>
            <a:pPr>
              <a:buFont typeface="Wingdings" panose="05000000000000000000" pitchFamily="2" charset="2"/>
              <a:buChar char="q"/>
            </a:pPr>
            <a:r>
              <a:rPr lang="en-US" dirty="0"/>
              <a:t>TIP:  Create mailing labels for taxing entities – print several copies and use on mailing forms</a:t>
            </a:r>
          </a:p>
        </p:txBody>
      </p:sp>
    </p:spTree>
    <p:extLst>
      <p:ext uri="{BB962C8B-B14F-4D97-AF65-F5344CB8AC3E}">
        <p14:creationId xmlns:p14="http://schemas.microsoft.com/office/powerpoint/2010/main" val="313728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2">
                <a:hueOff val="0"/>
                <a:satOff val="0"/>
                <a:lumOff val="0"/>
                <a:alphaOff val="0"/>
                <a:satMod val="103000"/>
                <a:lumMod val="118000"/>
              </a:schemeClr>
            </a:gs>
            <a:gs pos="10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0A72F-EA8C-3DB3-BA92-197C2CD28680}"/>
              </a:ext>
            </a:extLst>
          </p:cNvPr>
          <p:cNvSpPr>
            <a:spLocks noGrp="1"/>
          </p:cNvSpPr>
          <p:nvPr>
            <p:ph type="ctrTitle"/>
          </p:nvPr>
        </p:nvSpPr>
        <p:spPr/>
        <p:txBody>
          <a:bodyPr>
            <a:normAutofit fontScale="90000"/>
          </a:bodyPr>
          <a:lstStyle/>
          <a:p>
            <a:r>
              <a:rPr lang="en-US" cap="small" dirty="0"/>
              <a:t>project development and management</a:t>
            </a:r>
          </a:p>
        </p:txBody>
      </p:sp>
      <p:sp>
        <p:nvSpPr>
          <p:cNvPr id="3" name="Subtitle 2">
            <a:extLst>
              <a:ext uri="{FF2B5EF4-FFF2-40B4-BE49-F238E27FC236}">
                <a16:creationId xmlns:a16="http://schemas.microsoft.com/office/drawing/2014/main" id="{D52A3686-058C-483E-E355-21F1754773A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0000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EE4BF-1B89-6D78-F73C-87B5C1969F08}"/>
              </a:ext>
            </a:extLst>
          </p:cNvPr>
          <p:cNvSpPr>
            <a:spLocks noGrp="1"/>
          </p:cNvSpPr>
          <p:nvPr>
            <p:ph type="title"/>
          </p:nvPr>
        </p:nvSpPr>
        <p:spPr>
          <a:xfrm>
            <a:off x="1522413" y="381000"/>
            <a:ext cx="9829799" cy="1219200"/>
          </a:xfrm>
        </p:spPr>
        <p:txBody>
          <a:bodyPr anchor="b">
            <a:normAutofit/>
          </a:bodyPr>
          <a:lstStyle/>
          <a:p>
            <a:r>
              <a:rPr lang="en-US" dirty="0"/>
              <a:t>How is a project initiated?</a:t>
            </a:r>
          </a:p>
        </p:txBody>
      </p:sp>
      <p:graphicFrame>
        <p:nvGraphicFramePr>
          <p:cNvPr id="5" name="Content Placeholder 2">
            <a:extLst>
              <a:ext uri="{FF2B5EF4-FFF2-40B4-BE49-F238E27FC236}">
                <a16:creationId xmlns:a16="http://schemas.microsoft.com/office/drawing/2014/main" id="{A33C870B-3837-8730-57DC-10F3FEF015ED}"/>
              </a:ext>
            </a:extLst>
          </p:cNvPr>
          <p:cNvGraphicFramePr>
            <a:graphicFrameLocks noGrp="1"/>
          </p:cNvGraphicFramePr>
          <p:nvPr>
            <p:ph idx="1"/>
            <p:extLst>
              <p:ext uri="{D42A27DB-BD31-4B8C-83A1-F6EECF244321}">
                <p14:modId xmlns:p14="http://schemas.microsoft.com/office/powerpoint/2010/main" val="1831730903"/>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588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205885-3142-488D-BD0D-2664AC548495}"/>
              </a:ext>
            </a:extLst>
          </p:cNvPr>
          <p:cNvSpPr>
            <a:spLocks noGrp="1"/>
          </p:cNvSpPr>
          <p:nvPr>
            <p:ph type="title"/>
          </p:nvPr>
        </p:nvSpPr>
        <p:spPr>
          <a:xfrm>
            <a:off x="1522413" y="381000"/>
            <a:ext cx="9829799" cy="1219200"/>
          </a:xfrm>
        </p:spPr>
        <p:txBody>
          <a:bodyPr anchor="b">
            <a:normAutofit/>
          </a:bodyPr>
          <a:lstStyle/>
          <a:p>
            <a:r>
              <a:rPr lang="en-US" dirty="0"/>
              <a:t>Application – Wahoo’s Examples</a:t>
            </a:r>
          </a:p>
        </p:txBody>
      </p:sp>
      <p:sp>
        <p:nvSpPr>
          <p:cNvPr id="10" name="Content Placeholder 2">
            <a:extLst>
              <a:ext uri="{FF2B5EF4-FFF2-40B4-BE49-F238E27FC236}">
                <a16:creationId xmlns:a16="http://schemas.microsoft.com/office/drawing/2014/main" id="{BF36D425-5CE5-E54C-4A00-2B1BC2A12FE6}"/>
              </a:ext>
            </a:extLst>
          </p:cNvPr>
          <p:cNvSpPr>
            <a:spLocks noGrp="1"/>
          </p:cNvSpPr>
          <p:nvPr>
            <p:ph idx="1"/>
          </p:nvPr>
        </p:nvSpPr>
        <p:spPr>
          <a:xfrm>
            <a:off x="1522413" y="1981200"/>
            <a:ext cx="9829799" cy="4187825"/>
          </a:xfrm>
        </p:spPr>
        <p:txBody>
          <a:bodyPr/>
          <a:lstStyle/>
          <a:p>
            <a:r>
              <a:rPr lang="en-US" dirty="0">
                <a:hlinkClick r:id="rId2"/>
              </a:rPr>
              <a:t>2022-05-10 - Wahoo TIF Application</a:t>
            </a:r>
            <a:endParaRPr lang="en-US" dirty="0"/>
          </a:p>
          <a:p>
            <a:r>
              <a:rPr lang="en-US" dirty="0">
                <a:hlinkClick r:id="rId3"/>
              </a:rPr>
              <a:t>2022-05-10 - TIF Application Worksheet</a:t>
            </a:r>
            <a:endParaRPr lang="en-US" dirty="0"/>
          </a:p>
          <a:p>
            <a:endParaRPr lang="en-US" dirty="0"/>
          </a:p>
        </p:txBody>
      </p:sp>
    </p:spTree>
    <p:extLst>
      <p:ext uri="{BB962C8B-B14F-4D97-AF65-F5344CB8AC3E}">
        <p14:creationId xmlns:p14="http://schemas.microsoft.com/office/powerpoint/2010/main" val="235235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2895599" cy="1925637"/>
          </a:xfrm>
        </p:spPr>
        <p:txBody>
          <a:bodyPr anchor="b">
            <a:normAutofit/>
          </a:bodyPr>
          <a:lstStyle/>
          <a:p>
            <a:r>
              <a:rPr lang="en-US" dirty="0"/>
              <a:t>We have a project!</a:t>
            </a:r>
          </a:p>
        </p:txBody>
      </p:sp>
      <p:sp>
        <p:nvSpPr>
          <p:cNvPr id="3" name="Content Placeholder 2"/>
          <p:cNvSpPr>
            <a:spLocks noGrp="1"/>
          </p:cNvSpPr>
          <p:nvPr>
            <p:ph type="body" sz="half" idx="2"/>
          </p:nvPr>
        </p:nvSpPr>
        <p:spPr>
          <a:xfrm>
            <a:off x="1522413" y="2895599"/>
            <a:ext cx="2209799" cy="2590800"/>
          </a:xfrm>
        </p:spPr>
        <p:txBody>
          <a:bodyPr>
            <a:normAutofit/>
          </a:bodyPr>
          <a:lstStyle/>
          <a:p>
            <a:r>
              <a:rPr lang="en-US" dirty="0"/>
              <a:t>So now what????</a:t>
            </a:r>
            <a:endParaRPr lang="en-US"/>
          </a:p>
        </p:txBody>
      </p:sp>
      <p:graphicFrame>
        <p:nvGraphicFramePr>
          <p:cNvPr id="5" name="Content Placeholder 4" descr="Vertical Box List showing 3 groups arranged one below the other with bullet points for task descriptions under each group"/>
          <p:cNvGraphicFramePr>
            <a:graphicFrameLocks noGrp="1"/>
          </p:cNvGraphicFramePr>
          <p:nvPr>
            <p:ph idx="1"/>
            <p:extLst>
              <p:ext uri="{D42A27DB-BD31-4B8C-83A1-F6EECF244321}">
                <p14:modId xmlns:p14="http://schemas.microsoft.com/office/powerpoint/2010/main" val="1319749527"/>
              </p:ext>
            </p:extLst>
          </p:nvPr>
        </p:nvGraphicFramePr>
        <p:xfrm>
          <a:off x="4722812" y="838200"/>
          <a:ext cx="6629401"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3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What we will be covering in this session:</a:t>
            </a:r>
          </a:p>
        </p:txBody>
      </p:sp>
      <p:sp>
        <p:nvSpPr>
          <p:cNvPr id="14" name="Content Placeholder 13"/>
          <p:cNvSpPr>
            <a:spLocks noGrp="1"/>
          </p:cNvSpPr>
          <p:nvPr>
            <p:ph idx="1"/>
          </p:nvPr>
        </p:nvSpPr>
        <p:spPr/>
        <p:txBody>
          <a:bodyPr>
            <a:normAutofit lnSpcReduction="10000"/>
          </a:bodyPr>
          <a:lstStyle/>
          <a:p>
            <a:r>
              <a:rPr lang="en-US" dirty="0"/>
              <a:t>Our authority to provide TIF</a:t>
            </a:r>
          </a:p>
          <a:p>
            <a:r>
              <a:rPr lang="en-US" dirty="0"/>
              <a:t>What is TIF (Tax Increment Financing)?</a:t>
            </a:r>
          </a:p>
          <a:p>
            <a:r>
              <a:rPr lang="en-US" dirty="0"/>
              <a:t>Preparing for TIF in your community</a:t>
            </a:r>
          </a:p>
          <a:p>
            <a:r>
              <a:rPr lang="en-US" dirty="0"/>
              <a:t>Project development and management</a:t>
            </a:r>
          </a:p>
          <a:p>
            <a:r>
              <a:rPr lang="en-US" dirty="0"/>
              <a:t>After the project is completed</a:t>
            </a:r>
          </a:p>
          <a:p>
            <a:r>
              <a:rPr lang="en-US" dirty="0"/>
              <a:t>Reporting requirements</a:t>
            </a:r>
          </a:p>
          <a:p>
            <a:r>
              <a:rPr lang="en-US" dirty="0"/>
              <a:t>Micro TIF</a:t>
            </a:r>
          </a:p>
          <a:p>
            <a:r>
              <a:rPr lang="en-US" dirty="0"/>
              <a:t>Examples </a:t>
            </a:r>
          </a:p>
          <a:p>
            <a:endParaRPr lang="en-US" dirty="0"/>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77D288-7E8B-E2C7-769A-B87B92ED9331}"/>
              </a:ext>
            </a:extLst>
          </p:cNvPr>
          <p:cNvSpPr>
            <a:spLocks noGrp="1"/>
          </p:cNvSpPr>
          <p:nvPr>
            <p:ph type="title"/>
          </p:nvPr>
        </p:nvSpPr>
        <p:spPr>
          <a:xfrm>
            <a:off x="1522413" y="685800"/>
            <a:ext cx="4114800" cy="1925637"/>
          </a:xfrm>
        </p:spPr>
        <p:txBody>
          <a:bodyPr anchor="b">
            <a:normAutofit/>
          </a:bodyPr>
          <a:lstStyle/>
          <a:p>
            <a:r>
              <a:rPr lang="en-US" dirty="0"/>
              <a:t>Project Development</a:t>
            </a:r>
          </a:p>
        </p:txBody>
      </p:sp>
      <p:sp>
        <p:nvSpPr>
          <p:cNvPr id="12" name="Text Placeholder 3">
            <a:extLst>
              <a:ext uri="{FF2B5EF4-FFF2-40B4-BE49-F238E27FC236}">
                <a16:creationId xmlns:a16="http://schemas.microsoft.com/office/drawing/2014/main" id="{FE28CFA5-2EC5-99B7-E00A-9EBF2B932444}"/>
              </a:ext>
            </a:extLst>
          </p:cNvPr>
          <p:cNvSpPr>
            <a:spLocks noGrp="1"/>
          </p:cNvSpPr>
          <p:nvPr>
            <p:ph type="body" sz="half" idx="2"/>
          </p:nvPr>
        </p:nvSpPr>
        <p:spPr>
          <a:xfrm>
            <a:off x="1522413" y="2895598"/>
            <a:ext cx="4114800" cy="3352801"/>
          </a:xfrm>
        </p:spPr>
        <p:txBody>
          <a:bodyPr>
            <a:normAutofit fontScale="92500" lnSpcReduction="10000"/>
          </a:bodyPr>
          <a:lstStyle/>
          <a:p>
            <a:r>
              <a:rPr lang="en-US" dirty="0"/>
              <a:t>TIF Committee:  </a:t>
            </a:r>
          </a:p>
          <a:p>
            <a:pPr marL="342900" indent="-342900">
              <a:buFont typeface="Arial" panose="020B0604020202020204" pitchFamily="34" charset="0"/>
              <a:buChar char="•"/>
            </a:pPr>
            <a:r>
              <a:rPr lang="en-US" dirty="0"/>
              <a:t>Committee will likely have questions for the redeveloper but also need the opportunity to speak candidly about the project.  </a:t>
            </a:r>
          </a:p>
          <a:p>
            <a:pPr marL="342900" indent="-342900">
              <a:buFont typeface="Arial" panose="020B0604020202020204" pitchFamily="34" charset="0"/>
              <a:buChar char="•"/>
            </a:pPr>
            <a:r>
              <a:rPr lang="en-US" dirty="0"/>
              <a:t>These meetings are not open to the public.  </a:t>
            </a:r>
          </a:p>
          <a:p>
            <a:pPr marL="342900" indent="-342900">
              <a:buFont typeface="Arial" panose="020B0604020202020204" pitchFamily="34" charset="0"/>
              <a:buChar char="•"/>
            </a:pPr>
            <a:r>
              <a:rPr lang="en-US" dirty="0"/>
              <a:t>Having people who know what the community goals are and can vocalize these on the committee is good!</a:t>
            </a:r>
          </a:p>
        </p:txBody>
      </p:sp>
      <p:graphicFrame>
        <p:nvGraphicFramePr>
          <p:cNvPr id="8" name="Content Placeholder 5">
            <a:extLst>
              <a:ext uri="{FF2B5EF4-FFF2-40B4-BE49-F238E27FC236}">
                <a16:creationId xmlns:a16="http://schemas.microsoft.com/office/drawing/2014/main" id="{598D5315-9105-F291-EB6B-5A417FA3D09F}"/>
              </a:ext>
            </a:extLst>
          </p:cNvPr>
          <p:cNvGraphicFramePr>
            <a:graphicFrameLocks noGrp="1"/>
          </p:cNvGraphicFramePr>
          <p:nvPr>
            <p:ph idx="1"/>
            <p:extLst>
              <p:ext uri="{D42A27DB-BD31-4B8C-83A1-F6EECF244321}">
                <p14:modId xmlns:p14="http://schemas.microsoft.com/office/powerpoint/2010/main" val="2238859967"/>
              </p:ext>
            </p:extLst>
          </p:nvPr>
        </p:nvGraphicFramePr>
        <p:xfrm>
          <a:off x="6094414" y="685800"/>
          <a:ext cx="525779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7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4B6BB-DEC8-1606-7808-108E191BD086}"/>
              </a:ext>
            </a:extLst>
          </p:cNvPr>
          <p:cNvSpPr>
            <a:spLocks noGrp="1"/>
          </p:cNvSpPr>
          <p:nvPr>
            <p:ph type="title"/>
          </p:nvPr>
        </p:nvSpPr>
        <p:spPr>
          <a:xfrm>
            <a:off x="1522413" y="381000"/>
            <a:ext cx="9829799" cy="1219200"/>
          </a:xfrm>
        </p:spPr>
        <p:txBody>
          <a:bodyPr anchor="b">
            <a:normAutofit/>
          </a:bodyPr>
          <a:lstStyle/>
          <a:p>
            <a:r>
              <a:rPr lang="en-US" dirty="0"/>
              <a:t>Negotiations of details</a:t>
            </a:r>
          </a:p>
        </p:txBody>
      </p:sp>
      <p:graphicFrame>
        <p:nvGraphicFramePr>
          <p:cNvPr id="5" name="Content Placeholder 2">
            <a:extLst>
              <a:ext uri="{FF2B5EF4-FFF2-40B4-BE49-F238E27FC236}">
                <a16:creationId xmlns:a16="http://schemas.microsoft.com/office/drawing/2014/main" id="{54B1A0D2-CC78-1E11-2FF8-7AFF0F02E15D}"/>
              </a:ext>
            </a:extLst>
          </p:cNvPr>
          <p:cNvGraphicFramePr>
            <a:graphicFrameLocks noGrp="1"/>
          </p:cNvGraphicFramePr>
          <p:nvPr>
            <p:ph idx="1"/>
            <p:extLst>
              <p:ext uri="{D42A27DB-BD31-4B8C-83A1-F6EECF244321}">
                <p14:modId xmlns:p14="http://schemas.microsoft.com/office/powerpoint/2010/main" val="607173241"/>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78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79F3D-C7C7-8AA8-DFEE-DD89199422C3}"/>
              </a:ext>
            </a:extLst>
          </p:cNvPr>
          <p:cNvSpPr>
            <a:spLocks noGrp="1"/>
          </p:cNvSpPr>
          <p:nvPr>
            <p:ph type="title"/>
          </p:nvPr>
        </p:nvSpPr>
        <p:spPr/>
        <p:txBody>
          <a:bodyPr/>
          <a:lstStyle/>
          <a:p>
            <a:r>
              <a:rPr lang="en-US" dirty="0"/>
              <a:t>Legal representation – preparation of documents</a:t>
            </a:r>
          </a:p>
        </p:txBody>
      </p:sp>
      <p:sp>
        <p:nvSpPr>
          <p:cNvPr id="3" name="Content Placeholder 2">
            <a:extLst>
              <a:ext uri="{FF2B5EF4-FFF2-40B4-BE49-F238E27FC236}">
                <a16:creationId xmlns:a16="http://schemas.microsoft.com/office/drawing/2014/main" id="{5B6D38FF-4D77-51D0-36CA-C3E0DD43DE89}"/>
              </a:ext>
            </a:extLst>
          </p:cNvPr>
          <p:cNvSpPr>
            <a:spLocks noGrp="1"/>
          </p:cNvSpPr>
          <p:nvPr>
            <p:ph idx="1"/>
          </p:nvPr>
        </p:nvSpPr>
        <p:spPr/>
        <p:txBody>
          <a:bodyPr/>
          <a:lstStyle/>
          <a:p>
            <a:r>
              <a:rPr lang="en-US" dirty="0"/>
              <a:t>Your legal representation sometimes does some of the negotiating, especially in larger projects.  </a:t>
            </a:r>
          </a:p>
          <a:p>
            <a:r>
              <a:rPr lang="en-US" dirty="0"/>
              <a:t>They must be comfortable with what you want to do because they have to represent you.</a:t>
            </a:r>
          </a:p>
          <a:p>
            <a:r>
              <a:rPr lang="en-US" dirty="0"/>
              <a:t>If you community knows what they want before sending it to an attorney, you can sometimes get a better deal.</a:t>
            </a:r>
          </a:p>
          <a:p>
            <a:r>
              <a:rPr lang="en-US" dirty="0"/>
              <a:t>It’s going to be expensive.  It is a recoverable expense.  </a:t>
            </a:r>
          </a:p>
          <a:p>
            <a:r>
              <a:rPr lang="en-US" dirty="0"/>
              <a:t>Their job is to help you protect your community.</a:t>
            </a:r>
          </a:p>
        </p:txBody>
      </p:sp>
    </p:spTree>
    <p:extLst>
      <p:ext uri="{BB962C8B-B14F-4D97-AF65-F5344CB8AC3E}">
        <p14:creationId xmlns:p14="http://schemas.microsoft.com/office/powerpoint/2010/main" val="22626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102F-9EF7-4968-68B8-22ADB326691C}"/>
              </a:ext>
            </a:extLst>
          </p:cNvPr>
          <p:cNvSpPr>
            <a:spLocks noGrp="1"/>
          </p:cNvSpPr>
          <p:nvPr>
            <p:ph type="title"/>
          </p:nvPr>
        </p:nvSpPr>
        <p:spPr/>
        <p:txBody>
          <a:bodyPr/>
          <a:lstStyle/>
          <a:p>
            <a:r>
              <a:rPr lang="en-US" dirty="0"/>
              <a:t>Legal Representation – Preparation of documents</a:t>
            </a:r>
          </a:p>
        </p:txBody>
      </p:sp>
      <p:sp>
        <p:nvSpPr>
          <p:cNvPr id="3" name="Content Placeholder 2">
            <a:extLst>
              <a:ext uri="{FF2B5EF4-FFF2-40B4-BE49-F238E27FC236}">
                <a16:creationId xmlns:a16="http://schemas.microsoft.com/office/drawing/2014/main" id="{22120AAD-E91F-4634-4391-A3A5AF761F4F}"/>
              </a:ext>
            </a:extLst>
          </p:cNvPr>
          <p:cNvSpPr>
            <a:spLocks noGrp="1"/>
          </p:cNvSpPr>
          <p:nvPr>
            <p:ph idx="1"/>
          </p:nvPr>
        </p:nvSpPr>
        <p:spPr/>
        <p:txBody>
          <a:bodyPr/>
          <a:lstStyle/>
          <a:p>
            <a:r>
              <a:rPr lang="en-US" dirty="0"/>
              <a:t>Don’t be afraid to get creative.</a:t>
            </a:r>
          </a:p>
          <a:p>
            <a:r>
              <a:rPr lang="en-US" dirty="0"/>
              <a:t>Make sure you review the documents.</a:t>
            </a:r>
          </a:p>
          <a:p>
            <a:r>
              <a:rPr lang="en-US" dirty="0"/>
              <a:t>Give the attorney your standard meeting schedules and publication dates in advance.  </a:t>
            </a:r>
          </a:p>
          <a:p>
            <a:r>
              <a:rPr lang="en-US" dirty="0"/>
              <a:t>Layout a timeline with them so all expectations are expressed and able to be met.</a:t>
            </a:r>
          </a:p>
          <a:p>
            <a:r>
              <a:rPr lang="en-US" dirty="0"/>
              <a:t>Do not advance until all parties agree the documents are correct.</a:t>
            </a:r>
          </a:p>
          <a:p>
            <a:endParaRPr lang="en-US" dirty="0"/>
          </a:p>
        </p:txBody>
      </p:sp>
    </p:spTree>
    <p:extLst>
      <p:ext uri="{BB962C8B-B14F-4D97-AF65-F5344CB8AC3E}">
        <p14:creationId xmlns:p14="http://schemas.microsoft.com/office/powerpoint/2010/main" val="91951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D9FD-D3B0-2A60-2682-662630B4AB0B}"/>
              </a:ext>
            </a:extLst>
          </p:cNvPr>
          <p:cNvSpPr>
            <a:spLocks noGrp="1"/>
          </p:cNvSpPr>
          <p:nvPr>
            <p:ph type="title"/>
          </p:nvPr>
        </p:nvSpPr>
        <p:spPr/>
        <p:txBody>
          <a:bodyPr/>
          <a:lstStyle/>
          <a:p>
            <a:r>
              <a:rPr lang="en-US" dirty="0"/>
              <a:t>Project Documents</a:t>
            </a:r>
          </a:p>
        </p:txBody>
      </p:sp>
      <p:sp>
        <p:nvSpPr>
          <p:cNvPr id="3" name="Content Placeholder 2">
            <a:extLst>
              <a:ext uri="{FF2B5EF4-FFF2-40B4-BE49-F238E27FC236}">
                <a16:creationId xmlns:a16="http://schemas.microsoft.com/office/drawing/2014/main" id="{4276917A-1F97-868C-7D3B-BC6958D50E6D}"/>
              </a:ext>
            </a:extLst>
          </p:cNvPr>
          <p:cNvSpPr>
            <a:spLocks noGrp="1"/>
          </p:cNvSpPr>
          <p:nvPr>
            <p:ph idx="1"/>
          </p:nvPr>
        </p:nvSpPr>
        <p:spPr/>
        <p:txBody>
          <a:bodyPr>
            <a:normAutofit/>
          </a:bodyPr>
          <a:lstStyle/>
          <a:p>
            <a:r>
              <a:rPr lang="en-US" dirty="0"/>
              <a:t>Amendment to the General Redevelopment Plan showing the specific project to ensure project is in conformance with municipal planning</a:t>
            </a:r>
          </a:p>
          <a:p>
            <a:r>
              <a:rPr lang="en-US" dirty="0"/>
              <a:t>Cost benefit analysis for each project (§18-2113)</a:t>
            </a:r>
          </a:p>
          <a:p>
            <a:pPr lvl="1"/>
            <a:r>
              <a:rPr lang="en-US" dirty="0"/>
              <a:t>Looks at tax shifts</a:t>
            </a:r>
          </a:p>
          <a:p>
            <a:pPr lvl="1"/>
            <a:r>
              <a:rPr lang="en-US" dirty="0"/>
              <a:t>Impact to public infrastructure, community public services, and local tax impacts</a:t>
            </a:r>
          </a:p>
          <a:p>
            <a:pPr lvl="1"/>
            <a:r>
              <a:rPr lang="en-US" dirty="0"/>
              <a:t>Impact on employers and employees of new or expanding firms as well as existing firms in the community or in the immediate area</a:t>
            </a:r>
          </a:p>
          <a:p>
            <a:pPr lvl="1"/>
            <a:r>
              <a:rPr lang="en-US" dirty="0"/>
              <a:t>Impacts on student populations of school districts in the city or area</a:t>
            </a:r>
          </a:p>
          <a:p>
            <a:pPr lvl="1"/>
            <a:r>
              <a:rPr lang="en-US" dirty="0"/>
              <a:t>Any other relevant impacts</a:t>
            </a:r>
          </a:p>
          <a:p>
            <a:r>
              <a:rPr lang="en-US" dirty="0"/>
              <a:t>Redevelopment Contract</a:t>
            </a:r>
          </a:p>
        </p:txBody>
      </p:sp>
    </p:spTree>
    <p:extLst>
      <p:ext uri="{BB962C8B-B14F-4D97-AF65-F5344CB8AC3E}">
        <p14:creationId xmlns:p14="http://schemas.microsoft.com/office/powerpoint/2010/main" val="40626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F565-2B6B-4284-595B-BF4C6E4EFB75}"/>
              </a:ext>
            </a:extLst>
          </p:cNvPr>
          <p:cNvSpPr>
            <a:spLocks noGrp="1"/>
          </p:cNvSpPr>
          <p:nvPr>
            <p:ph type="title"/>
          </p:nvPr>
        </p:nvSpPr>
        <p:spPr>
          <a:xfrm>
            <a:off x="1522413" y="381000"/>
            <a:ext cx="9829799" cy="1219200"/>
          </a:xfrm>
        </p:spPr>
        <p:txBody>
          <a:bodyPr anchor="b">
            <a:normAutofit/>
          </a:bodyPr>
          <a:lstStyle/>
          <a:p>
            <a:r>
              <a:rPr lang="en-US" dirty="0"/>
              <a:t>Project Approval Process</a:t>
            </a:r>
          </a:p>
        </p:txBody>
      </p:sp>
      <p:graphicFrame>
        <p:nvGraphicFramePr>
          <p:cNvPr id="9" name="Content Placeholder 6">
            <a:extLst>
              <a:ext uri="{FF2B5EF4-FFF2-40B4-BE49-F238E27FC236}">
                <a16:creationId xmlns:a16="http://schemas.microsoft.com/office/drawing/2014/main" id="{BB288AF6-A2CC-59B1-369B-5D013EE36FAC}"/>
              </a:ext>
            </a:extLst>
          </p:cNvPr>
          <p:cNvGraphicFramePr>
            <a:graphicFrameLocks noGrp="1"/>
          </p:cNvGraphicFramePr>
          <p:nvPr>
            <p:ph idx="1"/>
            <p:extLst>
              <p:ext uri="{D42A27DB-BD31-4B8C-83A1-F6EECF244321}">
                <p14:modId xmlns:p14="http://schemas.microsoft.com/office/powerpoint/2010/main" val="3753007658"/>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135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87E5F-A807-1623-1CD4-77ACD1558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F1424-1DE9-73A7-3EAD-9F098DBA9F48}"/>
              </a:ext>
            </a:extLst>
          </p:cNvPr>
          <p:cNvSpPr>
            <a:spLocks noGrp="1"/>
          </p:cNvSpPr>
          <p:nvPr>
            <p:ph type="title"/>
          </p:nvPr>
        </p:nvSpPr>
        <p:spPr/>
        <p:txBody>
          <a:bodyPr/>
          <a:lstStyle/>
          <a:p>
            <a:r>
              <a:rPr lang="en-US" dirty="0"/>
              <a:t>What is proper notice of </a:t>
            </a:r>
            <a:r>
              <a:rPr lang="en-US" b="1" dirty="0">
                <a:solidFill>
                  <a:srgbClr val="FF0000"/>
                </a:solidFill>
              </a:rPr>
              <a:t>public hearing</a:t>
            </a:r>
            <a:r>
              <a:rPr lang="en-US" dirty="0"/>
              <a:t>?</a:t>
            </a:r>
          </a:p>
        </p:txBody>
      </p:sp>
      <p:sp>
        <p:nvSpPr>
          <p:cNvPr id="3" name="Content Placeholder 2">
            <a:extLst>
              <a:ext uri="{FF2B5EF4-FFF2-40B4-BE49-F238E27FC236}">
                <a16:creationId xmlns:a16="http://schemas.microsoft.com/office/drawing/2014/main" id="{7EC0E93F-C964-925C-B8B4-7CBBE0BC5C47}"/>
              </a:ext>
            </a:extLst>
          </p:cNvPr>
          <p:cNvSpPr>
            <a:spLocks noGrp="1"/>
          </p:cNvSpPr>
          <p:nvPr>
            <p:ph idx="1"/>
          </p:nvPr>
        </p:nvSpPr>
        <p:spPr/>
        <p:txBody>
          <a:bodyPr>
            <a:normAutofit/>
          </a:bodyPr>
          <a:lstStyle/>
          <a:p>
            <a:r>
              <a:rPr lang="en-US" dirty="0"/>
              <a:t>Hearing must be held at least 10 days from the last publication of the notice (§18-2115.01(b))</a:t>
            </a:r>
          </a:p>
          <a:p>
            <a:r>
              <a:rPr lang="en-US" dirty="0"/>
              <a:t>Published at least once a week for two consecutive weeks in paper of general circulation.</a:t>
            </a:r>
          </a:p>
          <a:p>
            <a:r>
              <a:rPr lang="en-US" dirty="0"/>
              <a:t>Copy of the report must be posted on the City’s website or made available for public inspection at a location designated in the City </a:t>
            </a:r>
            <a:br>
              <a:rPr lang="en-US" dirty="0"/>
            </a:br>
            <a:r>
              <a:rPr lang="en-US" dirty="0"/>
              <a:t>(§18-2109(4)).</a:t>
            </a:r>
          </a:p>
        </p:txBody>
      </p:sp>
    </p:spTree>
    <p:extLst>
      <p:ext uri="{BB962C8B-B14F-4D97-AF65-F5344CB8AC3E}">
        <p14:creationId xmlns:p14="http://schemas.microsoft.com/office/powerpoint/2010/main" val="128739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7BD22-4B65-3175-C21B-EA05BA1DC1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DC3BD8-B397-17F7-B0D9-247517D0536B}"/>
              </a:ext>
            </a:extLst>
          </p:cNvPr>
          <p:cNvSpPr>
            <a:spLocks noGrp="1"/>
          </p:cNvSpPr>
          <p:nvPr>
            <p:ph type="title"/>
          </p:nvPr>
        </p:nvSpPr>
        <p:spPr/>
        <p:txBody>
          <a:bodyPr/>
          <a:lstStyle/>
          <a:p>
            <a:r>
              <a:rPr lang="en-US" dirty="0"/>
              <a:t>What is proper notice of </a:t>
            </a:r>
            <a:r>
              <a:rPr lang="en-US" b="1" dirty="0">
                <a:solidFill>
                  <a:srgbClr val="FF0000"/>
                </a:solidFill>
              </a:rPr>
              <a:t>public hearing</a:t>
            </a:r>
            <a:r>
              <a:rPr lang="en-US" dirty="0"/>
              <a:t>?</a:t>
            </a:r>
          </a:p>
        </p:txBody>
      </p:sp>
      <p:sp>
        <p:nvSpPr>
          <p:cNvPr id="3" name="Content Placeholder 2">
            <a:extLst>
              <a:ext uri="{FF2B5EF4-FFF2-40B4-BE49-F238E27FC236}">
                <a16:creationId xmlns:a16="http://schemas.microsoft.com/office/drawing/2014/main" id="{D30573EB-626F-A573-2B5E-8A59CB1524F6}"/>
              </a:ext>
            </a:extLst>
          </p:cNvPr>
          <p:cNvSpPr>
            <a:spLocks noGrp="1"/>
          </p:cNvSpPr>
          <p:nvPr>
            <p:ph idx="1"/>
          </p:nvPr>
        </p:nvSpPr>
        <p:spPr/>
        <p:txBody>
          <a:bodyPr/>
          <a:lstStyle/>
          <a:p>
            <a:r>
              <a:rPr lang="en-US" dirty="0"/>
              <a:t>Public hearing notice (§18-2115.01)</a:t>
            </a:r>
          </a:p>
          <a:p>
            <a:pPr lvl="1"/>
            <a:r>
              <a:rPr lang="en-US" dirty="0"/>
              <a:t>Must be published and distributed to taxing entities</a:t>
            </a:r>
          </a:p>
          <a:p>
            <a:pPr lvl="1"/>
            <a:r>
              <a:rPr lang="en-US" dirty="0"/>
              <a:t>Must contain certain information (see next slide)</a:t>
            </a:r>
          </a:p>
          <a:p>
            <a:r>
              <a:rPr lang="en-US" dirty="0"/>
              <a:t>Notice must be provided to:</a:t>
            </a:r>
          </a:p>
          <a:p>
            <a:pPr lvl="1"/>
            <a:r>
              <a:rPr lang="en-US" dirty="0"/>
              <a:t>Any registered neighborhood association within one-mile radius of area to be declared B/S</a:t>
            </a:r>
          </a:p>
          <a:p>
            <a:pPr lvl="1"/>
            <a:r>
              <a:rPr lang="en-US" dirty="0"/>
              <a:t>President or chairperson of the governing body of each county, school district, community college, educational service unit, and natural resources district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4166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E8038-4A1A-5FA4-39F1-D1861DBEE6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2B1EDA-7406-8C8F-93C4-BEE7B42222D0}"/>
              </a:ext>
            </a:extLst>
          </p:cNvPr>
          <p:cNvSpPr>
            <a:spLocks noGrp="1"/>
          </p:cNvSpPr>
          <p:nvPr>
            <p:ph type="title"/>
          </p:nvPr>
        </p:nvSpPr>
        <p:spPr/>
        <p:txBody>
          <a:bodyPr/>
          <a:lstStyle/>
          <a:p>
            <a:r>
              <a:rPr lang="en-US" dirty="0"/>
              <a:t>Public Hearing Notice – Contents </a:t>
            </a:r>
            <a:br>
              <a:rPr lang="en-US" dirty="0"/>
            </a:br>
            <a:r>
              <a:rPr lang="en-US" dirty="0"/>
              <a:t>   (§18-2115.01(1(d))</a:t>
            </a:r>
          </a:p>
        </p:txBody>
      </p:sp>
      <p:sp>
        <p:nvSpPr>
          <p:cNvPr id="3" name="Content Placeholder 2">
            <a:extLst>
              <a:ext uri="{FF2B5EF4-FFF2-40B4-BE49-F238E27FC236}">
                <a16:creationId xmlns:a16="http://schemas.microsoft.com/office/drawing/2014/main" id="{699186DC-2AD6-0F27-A2E8-950951E48E72}"/>
              </a:ext>
            </a:extLst>
          </p:cNvPr>
          <p:cNvSpPr>
            <a:spLocks noGrp="1"/>
          </p:cNvSpPr>
          <p:nvPr>
            <p:ph idx="1"/>
          </p:nvPr>
        </p:nvSpPr>
        <p:spPr/>
        <p:txBody>
          <a:bodyPr/>
          <a:lstStyle/>
          <a:p>
            <a:r>
              <a:rPr lang="en-US" dirty="0"/>
              <a:t>For Redevelopment Plan</a:t>
            </a:r>
          </a:p>
          <a:p>
            <a:pPr lvl="1"/>
            <a:r>
              <a:rPr lang="en-US" dirty="0"/>
              <a:t>Time, date, place, and purpose of hearing</a:t>
            </a:r>
          </a:p>
          <a:p>
            <a:pPr lvl="1"/>
            <a:r>
              <a:rPr lang="en-US" dirty="0"/>
              <a:t>A map of sufficient size to show the area being considered</a:t>
            </a:r>
          </a:p>
          <a:p>
            <a:pPr lvl="1"/>
            <a:r>
              <a:rPr lang="en-US" dirty="0"/>
              <a:t>Where to find a copy of the cost-benefit analysis (must be posted on the City’s website or made available for public inspection in a designated location)</a:t>
            </a:r>
          </a:p>
        </p:txBody>
      </p:sp>
    </p:spTree>
    <p:extLst>
      <p:ext uri="{BB962C8B-B14F-4D97-AF65-F5344CB8AC3E}">
        <p14:creationId xmlns:p14="http://schemas.microsoft.com/office/powerpoint/2010/main" val="1240252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7264-F157-547C-915B-43A9A80960BE}"/>
              </a:ext>
            </a:extLst>
          </p:cNvPr>
          <p:cNvSpPr>
            <a:spLocks noGrp="1"/>
          </p:cNvSpPr>
          <p:nvPr>
            <p:ph type="title"/>
          </p:nvPr>
        </p:nvSpPr>
        <p:spPr/>
        <p:txBody>
          <a:bodyPr/>
          <a:lstStyle/>
          <a:p>
            <a:r>
              <a:rPr lang="en-US" dirty="0"/>
              <a:t>Approval documents</a:t>
            </a:r>
          </a:p>
        </p:txBody>
      </p:sp>
      <p:sp>
        <p:nvSpPr>
          <p:cNvPr id="3" name="Content Placeholder 2">
            <a:extLst>
              <a:ext uri="{FF2B5EF4-FFF2-40B4-BE49-F238E27FC236}">
                <a16:creationId xmlns:a16="http://schemas.microsoft.com/office/drawing/2014/main" id="{9499EA78-0925-6B7F-0E74-F3DD452A32E8}"/>
              </a:ext>
            </a:extLst>
          </p:cNvPr>
          <p:cNvSpPr>
            <a:spLocks noGrp="1"/>
          </p:cNvSpPr>
          <p:nvPr>
            <p:ph idx="1"/>
          </p:nvPr>
        </p:nvSpPr>
        <p:spPr/>
        <p:txBody>
          <a:bodyPr/>
          <a:lstStyle/>
          <a:p>
            <a:r>
              <a:rPr lang="en-US" dirty="0"/>
              <a:t>Resolutions – approved by</a:t>
            </a:r>
          </a:p>
          <a:p>
            <a:pPr lvl="1"/>
            <a:r>
              <a:rPr lang="en-US" dirty="0"/>
              <a:t>Authority (CDA or CRA)</a:t>
            </a:r>
          </a:p>
          <a:p>
            <a:pPr lvl="1"/>
            <a:r>
              <a:rPr lang="en-US" dirty="0"/>
              <a:t>Planning Commission</a:t>
            </a:r>
          </a:p>
          <a:p>
            <a:pPr lvl="1"/>
            <a:r>
              <a:rPr lang="en-US" dirty="0"/>
              <a:t>Governing Body</a:t>
            </a:r>
          </a:p>
          <a:p>
            <a:r>
              <a:rPr lang="en-US" dirty="0"/>
              <a:t>Prepared by your legal representative</a:t>
            </a:r>
          </a:p>
        </p:txBody>
      </p:sp>
    </p:spTree>
    <p:extLst>
      <p:ext uri="{BB962C8B-B14F-4D97-AF65-F5344CB8AC3E}">
        <p14:creationId xmlns:p14="http://schemas.microsoft.com/office/powerpoint/2010/main" val="2219802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hueOff val="0"/>
                <a:satOff val="0"/>
                <a:lumOff val="0"/>
                <a:alphaOff val="0"/>
                <a:satMod val="103000"/>
                <a:lumMod val="118000"/>
              </a:schemeClr>
            </a:gs>
            <a:gs pos="10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4D18-117D-65C3-4566-5FACF5EE69B6}"/>
              </a:ext>
            </a:extLst>
          </p:cNvPr>
          <p:cNvSpPr>
            <a:spLocks noGrp="1"/>
          </p:cNvSpPr>
          <p:nvPr>
            <p:ph type="ctrTitle"/>
          </p:nvPr>
        </p:nvSpPr>
        <p:spPr/>
        <p:txBody>
          <a:bodyPr/>
          <a:lstStyle/>
          <a:p>
            <a:r>
              <a:rPr lang="en-US" cap="small" dirty="0"/>
              <a:t>authority</a:t>
            </a:r>
          </a:p>
        </p:txBody>
      </p:sp>
    </p:spTree>
    <p:extLst>
      <p:ext uri="{BB962C8B-B14F-4D97-AF65-F5344CB8AC3E}">
        <p14:creationId xmlns:p14="http://schemas.microsoft.com/office/powerpoint/2010/main" val="202833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DCA3-F6E5-8E6A-EF14-CD30F2061349}"/>
              </a:ext>
            </a:extLst>
          </p:cNvPr>
          <p:cNvSpPr>
            <a:spLocks noGrp="1"/>
          </p:cNvSpPr>
          <p:nvPr>
            <p:ph type="title"/>
          </p:nvPr>
        </p:nvSpPr>
        <p:spPr>
          <a:xfrm>
            <a:off x="1522413" y="381000"/>
            <a:ext cx="9829799" cy="1219200"/>
          </a:xfrm>
        </p:spPr>
        <p:txBody>
          <a:bodyPr anchor="b">
            <a:normAutofit/>
          </a:bodyPr>
          <a:lstStyle/>
          <a:p>
            <a:pPr algn="ctr"/>
            <a:r>
              <a:rPr lang="en-US" dirty="0"/>
              <a:t>It’s approved… now get the signatures!	</a:t>
            </a:r>
          </a:p>
        </p:txBody>
      </p:sp>
      <p:graphicFrame>
        <p:nvGraphicFramePr>
          <p:cNvPr id="5" name="Content Placeholder 2">
            <a:extLst>
              <a:ext uri="{FF2B5EF4-FFF2-40B4-BE49-F238E27FC236}">
                <a16:creationId xmlns:a16="http://schemas.microsoft.com/office/drawing/2014/main" id="{CAE94C00-6849-8FE8-68FD-00D3EBB3A1B0}"/>
              </a:ext>
            </a:extLst>
          </p:cNvPr>
          <p:cNvGraphicFramePr>
            <a:graphicFrameLocks noGrp="1"/>
          </p:cNvGraphicFramePr>
          <p:nvPr>
            <p:ph idx="1"/>
            <p:extLst>
              <p:ext uri="{D42A27DB-BD31-4B8C-83A1-F6EECF244321}">
                <p14:modId xmlns:p14="http://schemas.microsoft.com/office/powerpoint/2010/main" val="2155358571"/>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865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4E13A-919C-5660-FF29-2706BFB57BF5}"/>
              </a:ext>
            </a:extLst>
          </p:cNvPr>
          <p:cNvSpPr>
            <a:spLocks noGrp="1"/>
          </p:cNvSpPr>
          <p:nvPr>
            <p:ph type="title"/>
          </p:nvPr>
        </p:nvSpPr>
        <p:spPr/>
        <p:txBody>
          <a:bodyPr/>
          <a:lstStyle/>
          <a:p>
            <a:r>
              <a:rPr lang="en-US" dirty="0"/>
              <a:t>Project Management – Issuance of Notes</a:t>
            </a:r>
          </a:p>
        </p:txBody>
      </p:sp>
      <p:sp>
        <p:nvSpPr>
          <p:cNvPr id="3" name="Content Placeholder 2">
            <a:extLst>
              <a:ext uri="{FF2B5EF4-FFF2-40B4-BE49-F238E27FC236}">
                <a16:creationId xmlns:a16="http://schemas.microsoft.com/office/drawing/2014/main" id="{3E18940D-7BB2-2623-E267-9A7F5F89BC69}"/>
              </a:ext>
            </a:extLst>
          </p:cNvPr>
          <p:cNvSpPr>
            <a:spLocks noGrp="1"/>
          </p:cNvSpPr>
          <p:nvPr>
            <p:ph idx="1"/>
          </p:nvPr>
        </p:nvSpPr>
        <p:spPr/>
        <p:txBody>
          <a:bodyPr/>
          <a:lstStyle/>
          <a:p>
            <a:r>
              <a:rPr lang="en-US" dirty="0"/>
              <a:t>At the back of a redevelopment agreement there is an example of a Promissory Note.</a:t>
            </a:r>
          </a:p>
          <a:p>
            <a:r>
              <a:rPr lang="en-US" dirty="0"/>
              <a:t>The Redevelopment Agreement states when this should be issued.</a:t>
            </a:r>
          </a:p>
          <a:p>
            <a:r>
              <a:rPr lang="en-US" dirty="0"/>
              <a:t>The holder of this note can use it to secure financing for the project improvements.</a:t>
            </a:r>
          </a:p>
          <a:p>
            <a:pPr lvl="1"/>
            <a:r>
              <a:rPr lang="en-US" dirty="0"/>
              <a:t>Redeveloper often takes the note to a bank to use it as collateral for a loan</a:t>
            </a:r>
          </a:p>
          <a:p>
            <a:pPr lvl="1"/>
            <a:r>
              <a:rPr lang="en-US" dirty="0"/>
              <a:t>Redevelopers can hold the note themselves if they have the capital to complete the project already… basically investing in themselves.</a:t>
            </a:r>
          </a:p>
          <a:p>
            <a:pPr lvl="1"/>
            <a:r>
              <a:rPr lang="en-US" dirty="0"/>
              <a:t>City can hold the note as well.</a:t>
            </a:r>
          </a:p>
          <a:p>
            <a:pPr lvl="1"/>
            <a:r>
              <a:rPr lang="en-US" dirty="0"/>
              <a:t>City’s preference can be defined in the TIF Policy/Guidance Document</a:t>
            </a:r>
          </a:p>
        </p:txBody>
      </p:sp>
    </p:spTree>
    <p:extLst>
      <p:ext uri="{BB962C8B-B14F-4D97-AF65-F5344CB8AC3E}">
        <p14:creationId xmlns:p14="http://schemas.microsoft.com/office/powerpoint/2010/main" val="339087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7B74D-4BC0-5980-1E94-43273A678221}"/>
              </a:ext>
            </a:extLst>
          </p:cNvPr>
          <p:cNvSpPr>
            <a:spLocks noGrp="1"/>
          </p:cNvSpPr>
          <p:nvPr>
            <p:ph type="title"/>
          </p:nvPr>
        </p:nvSpPr>
        <p:spPr>
          <a:xfrm>
            <a:off x="1522413" y="381000"/>
            <a:ext cx="9829799" cy="1219200"/>
          </a:xfrm>
        </p:spPr>
        <p:txBody>
          <a:bodyPr anchor="b">
            <a:normAutofit/>
          </a:bodyPr>
          <a:lstStyle/>
          <a:p>
            <a:r>
              <a:rPr lang="en-US" dirty="0"/>
              <a:t>Project Management – Tracking Deadlines</a:t>
            </a:r>
          </a:p>
        </p:txBody>
      </p:sp>
      <p:graphicFrame>
        <p:nvGraphicFramePr>
          <p:cNvPr id="5" name="Content Placeholder 2">
            <a:extLst>
              <a:ext uri="{FF2B5EF4-FFF2-40B4-BE49-F238E27FC236}">
                <a16:creationId xmlns:a16="http://schemas.microsoft.com/office/drawing/2014/main" id="{B0E3E656-71C0-4B73-D38F-340A333124B6}"/>
              </a:ext>
            </a:extLst>
          </p:cNvPr>
          <p:cNvGraphicFramePr>
            <a:graphicFrameLocks noGrp="1"/>
          </p:cNvGraphicFramePr>
          <p:nvPr>
            <p:ph idx="1"/>
            <p:extLst>
              <p:ext uri="{D42A27DB-BD31-4B8C-83A1-F6EECF244321}">
                <p14:modId xmlns:p14="http://schemas.microsoft.com/office/powerpoint/2010/main" val="3169247965"/>
              </p:ext>
            </p:extLst>
          </p:nvPr>
        </p:nvGraphicFramePr>
        <p:xfrm>
          <a:off x="989013" y="1981200"/>
          <a:ext cx="10972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533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D929E-02BA-8592-17C5-0C828893E6CD}"/>
              </a:ext>
            </a:extLst>
          </p:cNvPr>
          <p:cNvSpPr>
            <a:spLocks noGrp="1"/>
          </p:cNvSpPr>
          <p:nvPr>
            <p:ph type="title"/>
          </p:nvPr>
        </p:nvSpPr>
        <p:spPr/>
        <p:txBody>
          <a:bodyPr/>
          <a:lstStyle/>
          <a:p>
            <a:r>
              <a:rPr lang="en-US" dirty="0"/>
              <a:t>Project Management – Notice to County Assessor</a:t>
            </a:r>
          </a:p>
        </p:txBody>
      </p:sp>
      <p:sp>
        <p:nvSpPr>
          <p:cNvPr id="3" name="Content Placeholder 2">
            <a:extLst>
              <a:ext uri="{FF2B5EF4-FFF2-40B4-BE49-F238E27FC236}">
                <a16:creationId xmlns:a16="http://schemas.microsoft.com/office/drawing/2014/main" id="{C0551D01-2A0E-C84C-4F10-34D744BCA4E0}"/>
              </a:ext>
            </a:extLst>
          </p:cNvPr>
          <p:cNvSpPr>
            <a:spLocks noGrp="1"/>
          </p:cNvSpPr>
          <p:nvPr>
            <p:ph idx="1"/>
          </p:nvPr>
        </p:nvSpPr>
        <p:spPr/>
        <p:txBody>
          <a:bodyPr/>
          <a:lstStyle/>
          <a:p>
            <a:r>
              <a:rPr lang="en-US" dirty="0"/>
              <a:t>It is your responsibility to provide notice to the County Assessor of the division of taxes on a property</a:t>
            </a:r>
          </a:p>
          <a:p>
            <a:r>
              <a:rPr lang="en-US" dirty="0">
                <a:hlinkClick r:id="rId2"/>
              </a:rPr>
              <a:t>https://revenue.nebraska.gov/sites/default/files/doc/pad/forms/Notice_to_Divide_Tax_for_TIF.pdf</a:t>
            </a:r>
            <a:r>
              <a:rPr lang="en-US" dirty="0"/>
              <a:t> </a:t>
            </a:r>
          </a:p>
          <a:p>
            <a:r>
              <a:rPr lang="en-US" dirty="0"/>
              <a:t>Must be filed “On or before August 1 of the calendar year that the division of the real property tax becomes effective, the city/CRA must complete the required information specified on this Notice for each new TIF project and file the Notice and the required documents with the county assessor”</a:t>
            </a:r>
          </a:p>
          <a:p>
            <a:r>
              <a:rPr lang="en-US" dirty="0"/>
              <a:t>Redevelopment Agreement defines the “effective date”.</a:t>
            </a:r>
          </a:p>
        </p:txBody>
      </p:sp>
    </p:spTree>
    <p:extLst>
      <p:ext uri="{BB962C8B-B14F-4D97-AF65-F5344CB8AC3E}">
        <p14:creationId xmlns:p14="http://schemas.microsoft.com/office/powerpoint/2010/main" val="415540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F81EA-11CC-1DCD-85F5-1165BABEC2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15904D-9CA1-8075-C9CD-BEF08D173665}"/>
              </a:ext>
            </a:extLst>
          </p:cNvPr>
          <p:cNvSpPr>
            <a:spLocks noGrp="1"/>
          </p:cNvSpPr>
          <p:nvPr>
            <p:ph type="title"/>
          </p:nvPr>
        </p:nvSpPr>
        <p:spPr/>
        <p:txBody>
          <a:bodyPr/>
          <a:lstStyle/>
          <a:p>
            <a:r>
              <a:rPr lang="en-US" dirty="0">
                <a:solidFill>
                  <a:srgbClr val="0070C0"/>
                </a:solidFill>
              </a:rPr>
              <a:t>CLERK ALERT:</a:t>
            </a:r>
          </a:p>
        </p:txBody>
      </p:sp>
      <p:sp>
        <p:nvSpPr>
          <p:cNvPr id="3" name="Content Placeholder 2">
            <a:extLst>
              <a:ext uri="{FF2B5EF4-FFF2-40B4-BE49-F238E27FC236}">
                <a16:creationId xmlns:a16="http://schemas.microsoft.com/office/drawing/2014/main" id="{B9037119-D929-CC91-7844-CE89E07D91C9}"/>
              </a:ext>
            </a:extLst>
          </p:cNvPr>
          <p:cNvSpPr>
            <a:spLocks noGrp="1"/>
          </p:cNvSpPr>
          <p:nvPr>
            <p:ph idx="1"/>
          </p:nvPr>
        </p:nvSpPr>
        <p:spPr>
          <a:xfrm>
            <a:off x="1522413" y="1981200"/>
            <a:ext cx="10134599" cy="4495800"/>
          </a:xfrm>
        </p:spPr>
        <p:txBody>
          <a:bodyPr>
            <a:normAutofit/>
          </a:bodyPr>
          <a:lstStyle/>
          <a:p>
            <a:pPr>
              <a:buFont typeface="Wingdings" panose="05000000000000000000" pitchFamily="2" charset="2"/>
              <a:buChar char="q"/>
            </a:pPr>
            <a:r>
              <a:rPr lang="en-US" dirty="0"/>
              <a:t>TIP:  DO NOT FORGET to file the Notice to Divide Taxes.  Leave yourself MANY notes in various locations with </a:t>
            </a:r>
            <a:r>
              <a:rPr lang="en-US"/>
              <a:t>various people.</a:t>
            </a:r>
          </a:p>
          <a:p>
            <a:pPr>
              <a:buFont typeface="Wingdings" panose="05000000000000000000" pitchFamily="2" charset="2"/>
              <a:buChar char="q"/>
            </a:pPr>
            <a:r>
              <a:rPr lang="en-US" dirty="0"/>
              <a:t> TIP:  Create a binder for each Redevelopment Project</a:t>
            </a:r>
          </a:p>
          <a:p>
            <a:pPr lvl="1">
              <a:buFont typeface="Wingdings" panose="05000000000000000000" pitchFamily="2" charset="2"/>
              <a:buChar char="q"/>
            </a:pPr>
            <a:r>
              <a:rPr lang="en-US" dirty="0"/>
              <a:t>Redevelopment Plan Amendment</a:t>
            </a:r>
          </a:p>
          <a:p>
            <a:pPr lvl="1">
              <a:buFont typeface="Wingdings" panose="05000000000000000000" pitchFamily="2" charset="2"/>
              <a:buChar char="q"/>
            </a:pPr>
            <a:r>
              <a:rPr lang="en-US" dirty="0"/>
              <a:t>Redevelopment Agreement </a:t>
            </a:r>
          </a:p>
          <a:p>
            <a:pPr lvl="1">
              <a:buFont typeface="Wingdings" panose="05000000000000000000" pitchFamily="2" charset="2"/>
              <a:buChar char="q"/>
            </a:pPr>
            <a:r>
              <a:rPr lang="en-US" dirty="0"/>
              <a:t>Promissory Note</a:t>
            </a:r>
          </a:p>
          <a:p>
            <a:pPr lvl="1">
              <a:buFont typeface="Wingdings" panose="05000000000000000000" pitchFamily="2" charset="2"/>
              <a:buChar char="q"/>
            </a:pPr>
            <a:r>
              <a:rPr lang="en-US" dirty="0"/>
              <a:t>Notice to Divide Taxes</a:t>
            </a:r>
          </a:p>
          <a:p>
            <a:pPr lvl="1">
              <a:buFont typeface="Wingdings" panose="05000000000000000000" pitchFamily="2" charset="2"/>
              <a:buChar char="q"/>
            </a:pPr>
            <a:r>
              <a:rPr lang="en-US" dirty="0"/>
              <a:t>Copies of your agreement and invoices for legal fees</a:t>
            </a:r>
          </a:p>
          <a:p>
            <a:pPr lvl="1">
              <a:buFont typeface="Wingdings" panose="05000000000000000000" pitchFamily="2" charset="2"/>
              <a:buChar char="q"/>
            </a:pPr>
            <a:r>
              <a:rPr lang="en-US" dirty="0"/>
              <a:t>All approval process documents</a:t>
            </a:r>
          </a:p>
          <a:p>
            <a:pPr lvl="1">
              <a:buFont typeface="Wingdings" panose="05000000000000000000" pitchFamily="2" charset="2"/>
              <a:buChar char="q"/>
            </a:pPr>
            <a:r>
              <a:rPr lang="en-US" dirty="0"/>
              <a:t>Presentation information </a:t>
            </a:r>
          </a:p>
        </p:txBody>
      </p:sp>
    </p:spTree>
    <p:extLst>
      <p:ext uri="{BB962C8B-B14F-4D97-AF65-F5344CB8AC3E}">
        <p14:creationId xmlns:p14="http://schemas.microsoft.com/office/powerpoint/2010/main" val="426257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9410A-FD37-C8D1-62A5-80A439F95A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E07850-563A-E073-9FED-887CD486580E}"/>
              </a:ext>
            </a:extLst>
          </p:cNvPr>
          <p:cNvSpPr>
            <a:spLocks noGrp="1"/>
          </p:cNvSpPr>
          <p:nvPr>
            <p:ph type="title"/>
          </p:nvPr>
        </p:nvSpPr>
        <p:spPr/>
        <p:txBody>
          <a:bodyPr/>
          <a:lstStyle/>
          <a:p>
            <a:r>
              <a:rPr lang="en-US" dirty="0">
                <a:solidFill>
                  <a:srgbClr val="0070C0"/>
                </a:solidFill>
              </a:rPr>
              <a:t>CLERK ALERT:</a:t>
            </a:r>
          </a:p>
        </p:txBody>
      </p:sp>
      <p:sp>
        <p:nvSpPr>
          <p:cNvPr id="3" name="Content Placeholder 2">
            <a:extLst>
              <a:ext uri="{FF2B5EF4-FFF2-40B4-BE49-F238E27FC236}">
                <a16:creationId xmlns:a16="http://schemas.microsoft.com/office/drawing/2014/main" id="{EEEB0017-389E-3077-058D-D159D29F314E}"/>
              </a:ext>
            </a:extLst>
          </p:cNvPr>
          <p:cNvSpPr>
            <a:spLocks noGrp="1"/>
          </p:cNvSpPr>
          <p:nvPr>
            <p:ph idx="1"/>
          </p:nvPr>
        </p:nvSpPr>
        <p:spPr>
          <a:xfrm>
            <a:off x="1522413" y="1981200"/>
            <a:ext cx="10134599" cy="4495800"/>
          </a:xfrm>
        </p:spPr>
        <p:txBody>
          <a:bodyPr>
            <a:normAutofit lnSpcReduction="10000"/>
          </a:bodyPr>
          <a:lstStyle/>
          <a:p>
            <a:pPr>
              <a:buFont typeface="Wingdings" panose="05000000000000000000" pitchFamily="2" charset="2"/>
              <a:buChar char="q"/>
            </a:pPr>
            <a:r>
              <a:rPr lang="en-US" dirty="0"/>
              <a:t>TIP:  Copy or print off a calendar when scheduling your process</a:t>
            </a:r>
          </a:p>
          <a:p>
            <a:pPr lvl="1">
              <a:buFont typeface="Wingdings" panose="05000000000000000000" pitchFamily="2" charset="2"/>
              <a:buChar char="q"/>
            </a:pPr>
            <a:r>
              <a:rPr lang="en-US" dirty="0"/>
              <a:t>Mark your regular public meeting dates</a:t>
            </a:r>
          </a:p>
          <a:p>
            <a:pPr lvl="1">
              <a:buFont typeface="Wingdings" panose="05000000000000000000" pitchFamily="2" charset="2"/>
              <a:buChar char="q"/>
            </a:pPr>
            <a:r>
              <a:rPr lang="en-US" dirty="0"/>
              <a:t>Mark your posting and publication deadlines</a:t>
            </a:r>
          </a:p>
          <a:p>
            <a:pPr lvl="1">
              <a:buFont typeface="Wingdings" panose="05000000000000000000" pitchFamily="2" charset="2"/>
              <a:buChar char="q"/>
            </a:pPr>
            <a:r>
              <a:rPr lang="en-US" dirty="0"/>
              <a:t>Add these deadlines and dates to your calendar</a:t>
            </a:r>
          </a:p>
          <a:p>
            <a:pPr>
              <a:buFont typeface="Wingdings" panose="05000000000000000000" pitchFamily="2" charset="2"/>
              <a:buChar char="q"/>
            </a:pPr>
            <a:r>
              <a:rPr lang="en-US" dirty="0"/>
              <a:t>TIP:  Create mailing labels for taxing entities – print several copies and use on mailing forms</a:t>
            </a:r>
          </a:p>
          <a:p>
            <a:pPr>
              <a:buFont typeface="Wingdings" panose="05000000000000000000" pitchFamily="2" charset="2"/>
              <a:buChar char="q"/>
            </a:pPr>
            <a:r>
              <a:rPr lang="en-US" dirty="0"/>
              <a:t>TIP:  Prepare your Governing Body for how much the legal fees will be</a:t>
            </a:r>
          </a:p>
          <a:p>
            <a:pPr>
              <a:buFont typeface="Wingdings" panose="05000000000000000000" pitchFamily="2" charset="2"/>
              <a:buChar char="q"/>
            </a:pPr>
            <a:r>
              <a:rPr lang="en-US" dirty="0"/>
              <a:t>TIP:  Include notices of posting and agenda in your binder</a:t>
            </a:r>
          </a:p>
          <a:p>
            <a:pPr>
              <a:buFont typeface="Wingdings" panose="05000000000000000000" pitchFamily="2" charset="2"/>
              <a:buChar char="q"/>
            </a:pPr>
            <a:r>
              <a:rPr lang="en-US" dirty="0"/>
              <a:t>TIP:  Distribute the information to your board early.  Do not wait until 2-3 days before the meeting</a:t>
            </a:r>
          </a:p>
        </p:txBody>
      </p:sp>
    </p:spTree>
    <p:extLst>
      <p:ext uri="{BB962C8B-B14F-4D97-AF65-F5344CB8AC3E}">
        <p14:creationId xmlns:p14="http://schemas.microsoft.com/office/powerpoint/2010/main" val="87262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2">
                <a:hueOff val="0"/>
                <a:satOff val="0"/>
                <a:lumOff val="0"/>
                <a:alphaOff val="0"/>
                <a:satMod val="103000"/>
                <a:lumMod val="118000"/>
              </a:schemeClr>
            </a:gs>
            <a:gs pos="10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9CD464-039C-0E8E-8D84-6545668A654A}"/>
              </a:ext>
            </a:extLst>
          </p:cNvPr>
          <p:cNvSpPr>
            <a:spLocks noGrp="1"/>
          </p:cNvSpPr>
          <p:nvPr>
            <p:ph type="ctrTitle"/>
          </p:nvPr>
        </p:nvSpPr>
        <p:spPr/>
        <p:txBody>
          <a:bodyPr/>
          <a:lstStyle/>
          <a:p>
            <a:r>
              <a:rPr lang="en-US" cap="small" dirty="0"/>
              <a:t>after the project is complete</a:t>
            </a:r>
          </a:p>
        </p:txBody>
      </p:sp>
      <p:sp>
        <p:nvSpPr>
          <p:cNvPr id="5" name="Subtitle 4">
            <a:extLst>
              <a:ext uri="{FF2B5EF4-FFF2-40B4-BE49-F238E27FC236}">
                <a16:creationId xmlns:a16="http://schemas.microsoft.com/office/drawing/2014/main" id="{B05C41CB-38CA-F120-A2FB-613578D1E7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769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C1B9-1030-0CA1-594B-60102CD5993F}"/>
              </a:ext>
            </a:extLst>
          </p:cNvPr>
          <p:cNvSpPr>
            <a:spLocks noGrp="1"/>
          </p:cNvSpPr>
          <p:nvPr>
            <p:ph type="title"/>
          </p:nvPr>
        </p:nvSpPr>
        <p:spPr>
          <a:xfrm>
            <a:off x="1522413" y="381000"/>
            <a:ext cx="9829799" cy="1219200"/>
          </a:xfrm>
        </p:spPr>
        <p:txBody>
          <a:bodyPr anchor="b">
            <a:normAutofit/>
          </a:bodyPr>
          <a:lstStyle/>
          <a:p>
            <a:r>
              <a:rPr lang="en-US" dirty="0"/>
              <a:t>Certificate of Completion</a:t>
            </a:r>
          </a:p>
        </p:txBody>
      </p:sp>
      <p:graphicFrame>
        <p:nvGraphicFramePr>
          <p:cNvPr id="7" name="Content Placeholder 2">
            <a:extLst>
              <a:ext uri="{FF2B5EF4-FFF2-40B4-BE49-F238E27FC236}">
                <a16:creationId xmlns:a16="http://schemas.microsoft.com/office/drawing/2014/main" id="{FBA75989-32F4-E284-CE06-72A18FBC3F0E}"/>
              </a:ext>
            </a:extLst>
          </p:cNvPr>
          <p:cNvGraphicFramePr>
            <a:graphicFrameLocks noGrp="1"/>
          </p:cNvGraphicFramePr>
          <p:nvPr>
            <p:ph idx="1"/>
            <p:extLst>
              <p:ext uri="{D42A27DB-BD31-4B8C-83A1-F6EECF244321}">
                <p14:modId xmlns:p14="http://schemas.microsoft.com/office/powerpoint/2010/main" val="1587992435"/>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66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1BB2-5D4F-A03C-EDFA-CACEEDA7A0D4}"/>
              </a:ext>
            </a:extLst>
          </p:cNvPr>
          <p:cNvSpPr>
            <a:spLocks noGrp="1"/>
          </p:cNvSpPr>
          <p:nvPr>
            <p:ph type="title"/>
          </p:nvPr>
        </p:nvSpPr>
        <p:spPr>
          <a:xfrm>
            <a:off x="1522413" y="381000"/>
            <a:ext cx="9829798" cy="1219200"/>
          </a:xfrm>
        </p:spPr>
        <p:txBody>
          <a:bodyPr anchor="b">
            <a:normAutofit/>
          </a:bodyPr>
          <a:lstStyle/>
          <a:p>
            <a:r>
              <a:rPr lang="en-US" dirty="0"/>
              <a:t>Certification of Eligible Project Costs</a:t>
            </a:r>
          </a:p>
        </p:txBody>
      </p:sp>
      <p:sp>
        <p:nvSpPr>
          <p:cNvPr id="21" name="Content Placeholder 2">
            <a:extLst>
              <a:ext uri="{FF2B5EF4-FFF2-40B4-BE49-F238E27FC236}">
                <a16:creationId xmlns:a16="http://schemas.microsoft.com/office/drawing/2014/main" id="{D2675C49-D649-6FF0-A75D-658953425249}"/>
              </a:ext>
            </a:extLst>
          </p:cNvPr>
          <p:cNvSpPr>
            <a:spLocks noGrp="1"/>
          </p:cNvSpPr>
          <p:nvPr>
            <p:ph sz="half" idx="1"/>
          </p:nvPr>
        </p:nvSpPr>
        <p:spPr>
          <a:xfrm>
            <a:off x="1488168" y="1984248"/>
            <a:ext cx="4800600" cy="4187952"/>
          </a:xfrm>
        </p:spPr>
        <p:txBody>
          <a:bodyPr>
            <a:normAutofit/>
          </a:bodyPr>
          <a:lstStyle/>
          <a:p>
            <a:r>
              <a:rPr lang="en-US"/>
              <a:t>Redevelopment Agreement spells out what the TIF eligible expenses are</a:t>
            </a:r>
          </a:p>
          <a:p>
            <a:r>
              <a:rPr lang="en-US"/>
              <a:t>Redevelopment Agreement states how much those will be</a:t>
            </a:r>
          </a:p>
          <a:p>
            <a:r>
              <a:rPr lang="en-US"/>
              <a:t>Find that page in the Agreement</a:t>
            </a:r>
          </a:p>
          <a:p>
            <a:r>
              <a:rPr lang="en-US"/>
              <a:t>Also likely in the cost-benefit analysis</a:t>
            </a:r>
          </a:p>
          <a:p>
            <a:endParaRPr lang="en-US"/>
          </a:p>
        </p:txBody>
      </p:sp>
      <p:pic>
        <p:nvPicPr>
          <p:cNvPr id="6" name="Picture Placeholder 5" descr="A close-up of a financial statement&#10;&#10;AI-generated content may be incorrect.">
            <a:extLst>
              <a:ext uri="{FF2B5EF4-FFF2-40B4-BE49-F238E27FC236}">
                <a16:creationId xmlns:a16="http://schemas.microsoft.com/office/drawing/2014/main" id="{E8FB63B2-C94C-0911-F44C-5E6433AD8E5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99212" y="2362200"/>
            <a:ext cx="5638800" cy="3048000"/>
          </a:xfrm>
          <a:noFill/>
        </p:spPr>
      </p:pic>
    </p:spTree>
    <p:extLst>
      <p:ext uri="{BB962C8B-B14F-4D97-AF65-F5344CB8AC3E}">
        <p14:creationId xmlns:p14="http://schemas.microsoft.com/office/powerpoint/2010/main" val="325667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4D98-FD88-8CC3-8581-C6B84E63343F}"/>
              </a:ext>
            </a:extLst>
          </p:cNvPr>
          <p:cNvSpPr>
            <a:spLocks noGrp="1"/>
          </p:cNvSpPr>
          <p:nvPr>
            <p:ph type="title"/>
          </p:nvPr>
        </p:nvSpPr>
        <p:spPr>
          <a:xfrm>
            <a:off x="1522413" y="685800"/>
            <a:ext cx="4114800" cy="1925638"/>
          </a:xfrm>
        </p:spPr>
        <p:txBody>
          <a:bodyPr anchor="b">
            <a:normAutofit/>
          </a:bodyPr>
          <a:lstStyle/>
          <a:p>
            <a:r>
              <a:rPr lang="en-US" dirty="0"/>
              <a:t>Evidence</a:t>
            </a:r>
          </a:p>
        </p:txBody>
      </p:sp>
      <p:pic>
        <p:nvPicPr>
          <p:cNvPr id="6" name="Content Placeholder 5" descr="Hammer with solid fill">
            <a:extLst>
              <a:ext uri="{FF2B5EF4-FFF2-40B4-BE49-F238E27FC236}">
                <a16:creationId xmlns:a16="http://schemas.microsoft.com/office/drawing/2014/main" id="{C0484323-A35A-FD91-7039-BEABCF94FE84}"/>
              </a:ext>
            </a:extLst>
          </p:cNvPr>
          <p:cNvPicPr>
            <a:picLocks noGrp="1" noChangeAspect="1"/>
          </p:cNvPicPr>
          <p:nvPr>
            <p:ph type="pic" idx="1"/>
          </p:nvPr>
        </p:nvPicPr>
        <p:blipFill>
          <a:blip r:embed="rId2">
            <a:extLst>
              <a:ext uri="{96DAC541-7B7A-43D3-8B79-37D633B846F1}">
                <asvg:svgBlip xmlns:asvg="http://schemas.microsoft.com/office/drawing/2016/SVG/main" r:embed="rId3"/>
              </a:ext>
            </a:extLst>
          </a:blip>
          <a:stretch/>
        </p:blipFill>
        <p:spPr>
          <a:xfrm>
            <a:off x="5665122" y="228600"/>
            <a:ext cx="6172198" cy="6172198"/>
          </a:xfrm>
        </p:spPr>
      </p:pic>
      <p:sp>
        <p:nvSpPr>
          <p:cNvPr id="3" name="Content Placeholder 2">
            <a:extLst>
              <a:ext uri="{FF2B5EF4-FFF2-40B4-BE49-F238E27FC236}">
                <a16:creationId xmlns:a16="http://schemas.microsoft.com/office/drawing/2014/main" id="{06606AD8-5B26-19D7-BF4A-07330A812EE6}"/>
              </a:ext>
            </a:extLst>
          </p:cNvPr>
          <p:cNvSpPr>
            <a:spLocks noGrp="1"/>
          </p:cNvSpPr>
          <p:nvPr>
            <p:ph type="body" sz="half" idx="2"/>
          </p:nvPr>
        </p:nvSpPr>
        <p:spPr>
          <a:xfrm>
            <a:off x="1522413" y="2895599"/>
            <a:ext cx="4114800" cy="2590800"/>
          </a:xfrm>
        </p:spPr>
        <p:txBody>
          <a:bodyPr>
            <a:normAutofit/>
          </a:bodyPr>
          <a:lstStyle/>
          <a:p>
            <a:r>
              <a:rPr lang="en-US" dirty="0"/>
              <a:t>Invoices</a:t>
            </a:r>
          </a:p>
          <a:p>
            <a:r>
              <a:rPr lang="en-US" dirty="0"/>
              <a:t>Documents</a:t>
            </a:r>
          </a:p>
          <a:p>
            <a:r>
              <a:rPr lang="en-US" dirty="0"/>
              <a:t>Contracts</a:t>
            </a:r>
          </a:p>
          <a:p>
            <a:r>
              <a:rPr lang="en-US" dirty="0"/>
              <a:t>Check stubs</a:t>
            </a:r>
          </a:p>
          <a:p>
            <a:r>
              <a:rPr lang="en-US" dirty="0"/>
              <a:t>Releases</a:t>
            </a:r>
          </a:p>
        </p:txBody>
      </p:sp>
    </p:spTree>
    <p:extLst>
      <p:ext uri="{BB962C8B-B14F-4D97-AF65-F5344CB8AC3E}">
        <p14:creationId xmlns:p14="http://schemas.microsoft.com/office/powerpoint/2010/main" val="179999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F72832A-98FA-4EE6-7EE1-C3A285A89B4F}"/>
              </a:ext>
            </a:extLst>
          </p:cNvPr>
          <p:cNvSpPr>
            <a:spLocks noGrp="1"/>
          </p:cNvSpPr>
          <p:nvPr>
            <p:ph type="title"/>
          </p:nvPr>
        </p:nvSpPr>
        <p:spPr/>
        <p:txBody>
          <a:bodyPr/>
          <a:lstStyle/>
          <a:p>
            <a:r>
              <a:rPr lang="en-US" dirty="0"/>
              <a:t>Nebraska State Constitution Article VIII-12</a:t>
            </a:r>
          </a:p>
        </p:txBody>
      </p:sp>
      <p:pic>
        <p:nvPicPr>
          <p:cNvPr id="16" name="Content Placeholder 15">
            <a:extLst>
              <a:ext uri="{FF2B5EF4-FFF2-40B4-BE49-F238E27FC236}">
                <a16:creationId xmlns:a16="http://schemas.microsoft.com/office/drawing/2014/main" id="{A412F935-24F4-5830-0824-7613F7112324}"/>
              </a:ext>
            </a:extLst>
          </p:cNvPr>
          <p:cNvPicPr>
            <a:picLocks noGrp="1" noChangeAspect="1"/>
          </p:cNvPicPr>
          <p:nvPr>
            <p:ph idx="1"/>
          </p:nvPr>
        </p:nvPicPr>
        <p:blipFill>
          <a:blip r:embed="rId2"/>
          <a:stretch>
            <a:fillRect/>
          </a:stretch>
        </p:blipFill>
        <p:spPr>
          <a:xfrm>
            <a:off x="1370012" y="1981200"/>
            <a:ext cx="10134600" cy="3395613"/>
          </a:xfrm>
        </p:spPr>
      </p:pic>
    </p:spTree>
    <p:extLst>
      <p:ext uri="{BB962C8B-B14F-4D97-AF65-F5344CB8AC3E}">
        <p14:creationId xmlns:p14="http://schemas.microsoft.com/office/powerpoint/2010/main" val="196234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118EB13-25C9-865F-1D1D-4FE97D866E48}"/>
              </a:ext>
            </a:extLst>
          </p:cNvPr>
          <p:cNvSpPr>
            <a:spLocks noGrp="1"/>
          </p:cNvSpPr>
          <p:nvPr>
            <p:ph type="title"/>
          </p:nvPr>
        </p:nvSpPr>
        <p:spPr/>
        <p:txBody>
          <a:bodyPr/>
          <a:lstStyle/>
          <a:p>
            <a:r>
              <a:rPr lang="en-US" dirty="0"/>
              <a:t>Approval Required of Cost Certification</a:t>
            </a:r>
          </a:p>
        </p:txBody>
      </p:sp>
      <p:sp>
        <p:nvSpPr>
          <p:cNvPr id="6" name="Content Placeholder 5">
            <a:extLst>
              <a:ext uri="{FF2B5EF4-FFF2-40B4-BE49-F238E27FC236}">
                <a16:creationId xmlns:a16="http://schemas.microsoft.com/office/drawing/2014/main" id="{BC9305F4-9BEA-25B0-53C8-B040D4A83107}"/>
              </a:ext>
            </a:extLst>
          </p:cNvPr>
          <p:cNvSpPr>
            <a:spLocks noGrp="1"/>
          </p:cNvSpPr>
          <p:nvPr>
            <p:ph idx="1"/>
          </p:nvPr>
        </p:nvSpPr>
        <p:spPr/>
        <p:txBody>
          <a:bodyPr/>
          <a:lstStyle/>
          <a:p>
            <a:r>
              <a:rPr lang="en-US" dirty="0"/>
              <a:t>Form must be submitted and signed</a:t>
            </a:r>
          </a:p>
          <a:p>
            <a:r>
              <a:rPr lang="en-US" dirty="0"/>
              <a:t>Must have the necessary supporting documents</a:t>
            </a:r>
          </a:p>
          <a:p>
            <a:endParaRPr lang="en-US" dirty="0"/>
          </a:p>
          <a:p>
            <a:r>
              <a:rPr lang="en-US" dirty="0"/>
              <a:t>THEN Must have Authority approval</a:t>
            </a:r>
          </a:p>
        </p:txBody>
      </p:sp>
    </p:spTree>
    <p:extLst>
      <p:ext uri="{BB962C8B-B14F-4D97-AF65-F5344CB8AC3E}">
        <p14:creationId xmlns:p14="http://schemas.microsoft.com/office/powerpoint/2010/main" val="32675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79896-186B-FC90-B165-2CD2E0C36267}"/>
              </a:ext>
            </a:extLst>
          </p:cNvPr>
          <p:cNvSpPr>
            <a:spLocks noGrp="1"/>
          </p:cNvSpPr>
          <p:nvPr>
            <p:ph type="title"/>
          </p:nvPr>
        </p:nvSpPr>
        <p:spPr>
          <a:xfrm>
            <a:off x="1522413" y="381000"/>
            <a:ext cx="9829799" cy="1219200"/>
          </a:xfrm>
        </p:spPr>
        <p:txBody>
          <a:bodyPr anchor="b">
            <a:normAutofit/>
          </a:bodyPr>
          <a:lstStyle/>
          <a:p>
            <a:r>
              <a:rPr lang="en-US" dirty="0"/>
              <a:t>TIF – Payments</a:t>
            </a:r>
          </a:p>
        </p:txBody>
      </p:sp>
      <p:graphicFrame>
        <p:nvGraphicFramePr>
          <p:cNvPr id="5" name="Content Placeholder 2">
            <a:extLst>
              <a:ext uri="{FF2B5EF4-FFF2-40B4-BE49-F238E27FC236}">
                <a16:creationId xmlns:a16="http://schemas.microsoft.com/office/drawing/2014/main" id="{C4C2D645-353E-463B-CB4A-0A93D33E15D5}"/>
              </a:ext>
            </a:extLst>
          </p:cNvPr>
          <p:cNvGraphicFramePr>
            <a:graphicFrameLocks noGrp="1"/>
          </p:cNvGraphicFramePr>
          <p:nvPr>
            <p:ph idx="1"/>
            <p:extLst>
              <p:ext uri="{D42A27DB-BD31-4B8C-83A1-F6EECF244321}">
                <p14:modId xmlns:p14="http://schemas.microsoft.com/office/powerpoint/2010/main" val="2225810796"/>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343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167FB-1D49-392A-A7B6-5FE0D6407411}"/>
              </a:ext>
            </a:extLst>
          </p:cNvPr>
          <p:cNvSpPr>
            <a:spLocks noGrp="1"/>
          </p:cNvSpPr>
          <p:nvPr>
            <p:ph type="title"/>
          </p:nvPr>
        </p:nvSpPr>
        <p:spPr>
          <a:xfrm>
            <a:off x="1522413" y="381000"/>
            <a:ext cx="9829798" cy="1219200"/>
          </a:xfrm>
        </p:spPr>
        <p:txBody>
          <a:bodyPr anchor="b">
            <a:normAutofit/>
          </a:bodyPr>
          <a:lstStyle/>
          <a:p>
            <a:r>
              <a:rPr lang="en-US" dirty="0"/>
              <a:t>Payments from County Treasurer</a:t>
            </a:r>
          </a:p>
        </p:txBody>
      </p:sp>
      <p:sp>
        <p:nvSpPr>
          <p:cNvPr id="3" name="Content Placeholder 2">
            <a:extLst>
              <a:ext uri="{FF2B5EF4-FFF2-40B4-BE49-F238E27FC236}">
                <a16:creationId xmlns:a16="http://schemas.microsoft.com/office/drawing/2014/main" id="{E36ED671-3DF1-6567-41BF-5C071FBA9318}"/>
              </a:ext>
            </a:extLst>
          </p:cNvPr>
          <p:cNvSpPr>
            <a:spLocks noGrp="1"/>
          </p:cNvSpPr>
          <p:nvPr>
            <p:ph sz="half" idx="1"/>
          </p:nvPr>
        </p:nvSpPr>
        <p:spPr>
          <a:xfrm>
            <a:off x="1488167" y="1984248"/>
            <a:ext cx="9601199" cy="758952"/>
          </a:xfrm>
        </p:spPr>
        <p:txBody>
          <a:bodyPr>
            <a:normAutofit/>
          </a:bodyPr>
          <a:lstStyle/>
          <a:p>
            <a:r>
              <a:rPr lang="en-US" dirty="0"/>
              <a:t>Each Month you will receive a property tax remittance statement</a:t>
            </a:r>
          </a:p>
          <a:p>
            <a:endParaRPr lang="en-US" dirty="0"/>
          </a:p>
        </p:txBody>
      </p:sp>
      <p:pic>
        <p:nvPicPr>
          <p:cNvPr id="5" name="Content Placeholder 4">
            <a:extLst>
              <a:ext uri="{FF2B5EF4-FFF2-40B4-BE49-F238E27FC236}">
                <a16:creationId xmlns:a16="http://schemas.microsoft.com/office/drawing/2014/main" id="{3133A84A-6249-D32A-58F4-65381430C5E0}"/>
              </a:ext>
            </a:extLst>
          </p:cNvPr>
          <p:cNvPicPr>
            <a:picLocks noGrp="1" noChangeAspect="1"/>
          </p:cNvPicPr>
          <p:nvPr>
            <p:ph sz="half" idx="2"/>
          </p:nvPr>
        </p:nvPicPr>
        <p:blipFill>
          <a:blip r:embed="rId2"/>
          <a:stretch>
            <a:fillRect/>
          </a:stretch>
        </p:blipFill>
        <p:spPr>
          <a:xfrm>
            <a:off x="1751012" y="3214099"/>
            <a:ext cx="9601199" cy="3020602"/>
          </a:xfrm>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723FD5C0-32A6-D6FE-E4D8-C7D759A982E8}"/>
                  </a:ext>
                </a:extLst>
              </p14:cNvPr>
              <p14:cNvContentPartPr/>
              <p14:nvPr/>
            </p14:nvContentPartPr>
            <p14:xfrm>
              <a:off x="5225091" y="3716945"/>
              <a:ext cx="2424240" cy="273960"/>
            </p14:xfrm>
          </p:contentPart>
        </mc:Choice>
        <mc:Fallback>
          <p:pic>
            <p:nvPicPr>
              <p:cNvPr id="7" name="Ink 6">
                <a:extLst>
                  <a:ext uri="{FF2B5EF4-FFF2-40B4-BE49-F238E27FC236}">
                    <a16:creationId xmlns:a16="http://schemas.microsoft.com/office/drawing/2014/main" id="{723FD5C0-32A6-D6FE-E4D8-C7D759A982E8}"/>
                  </a:ext>
                </a:extLst>
              </p:cNvPr>
              <p:cNvPicPr/>
              <p:nvPr/>
            </p:nvPicPr>
            <p:blipFill>
              <a:blip r:embed="rId4"/>
              <a:stretch>
                <a:fillRect/>
              </a:stretch>
            </p:blipFill>
            <p:spPr>
              <a:xfrm>
                <a:off x="5216091" y="3707945"/>
                <a:ext cx="2441880" cy="291600"/>
              </a:xfrm>
              <a:prstGeom prst="rect">
                <a:avLst/>
              </a:prstGeom>
            </p:spPr>
          </p:pic>
        </mc:Fallback>
      </mc:AlternateContent>
    </p:spTree>
    <p:extLst>
      <p:ext uri="{BB962C8B-B14F-4D97-AF65-F5344CB8AC3E}">
        <p14:creationId xmlns:p14="http://schemas.microsoft.com/office/powerpoint/2010/main" val="178189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97D2-8E4C-A0BE-37C4-8F99988FDDA9}"/>
              </a:ext>
            </a:extLst>
          </p:cNvPr>
          <p:cNvSpPr>
            <a:spLocks noGrp="1"/>
          </p:cNvSpPr>
          <p:nvPr>
            <p:ph type="title"/>
          </p:nvPr>
        </p:nvSpPr>
        <p:spPr/>
        <p:txBody>
          <a:bodyPr/>
          <a:lstStyle/>
          <a:p>
            <a:r>
              <a:rPr lang="en-US" dirty="0"/>
              <a:t>Payments to Redevelopers or Note Holders:</a:t>
            </a:r>
          </a:p>
        </p:txBody>
      </p:sp>
      <p:sp>
        <p:nvSpPr>
          <p:cNvPr id="3" name="Content Placeholder 2">
            <a:extLst>
              <a:ext uri="{FF2B5EF4-FFF2-40B4-BE49-F238E27FC236}">
                <a16:creationId xmlns:a16="http://schemas.microsoft.com/office/drawing/2014/main" id="{C438F216-B981-8114-EE56-3FC0A03FC7CF}"/>
              </a:ext>
            </a:extLst>
          </p:cNvPr>
          <p:cNvSpPr>
            <a:spLocks noGrp="1"/>
          </p:cNvSpPr>
          <p:nvPr>
            <p:ph idx="1"/>
          </p:nvPr>
        </p:nvSpPr>
        <p:spPr/>
        <p:txBody>
          <a:bodyPr>
            <a:normAutofit fontScale="92500" lnSpcReduction="10000"/>
          </a:bodyPr>
          <a:lstStyle/>
          <a:p>
            <a:r>
              <a:rPr lang="en-US" dirty="0"/>
              <a:t>Find a process that works for you</a:t>
            </a:r>
          </a:p>
          <a:p>
            <a:r>
              <a:rPr lang="en-US" dirty="0"/>
              <a:t>In Wahoo payments are processed monthly</a:t>
            </a:r>
          </a:p>
          <a:p>
            <a:r>
              <a:rPr lang="en-US" dirty="0"/>
              <a:t>Payment approval to the redeveloper is part of our normal claim approval process</a:t>
            </a:r>
          </a:p>
          <a:p>
            <a:r>
              <a:rPr lang="en-US" dirty="0"/>
              <a:t>THE REDEVELOPER </a:t>
            </a:r>
            <a:r>
              <a:rPr lang="en-US" b="1" dirty="0">
                <a:highlight>
                  <a:srgbClr val="FFFF00"/>
                </a:highlight>
              </a:rPr>
              <a:t>NEVER</a:t>
            </a:r>
            <a:r>
              <a:rPr lang="en-US" dirty="0"/>
              <a:t> GETS MORE MONEY THAN WHAT IS PAID IN – WHETHER THAT IS IN THE FORM OF PROPERTY TAXES OR PROPERTY TAX CREDITS.  </a:t>
            </a:r>
          </a:p>
          <a:p>
            <a:r>
              <a:rPr lang="en-US" dirty="0"/>
              <a:t>THE REDEVELOPER </a:t>
            </a:r>
            <a:r>
              <a:rPr lang="en-US" b="1" dirty="0">
                <a:highlight>
                  <a:srgbClr val="FFFF00"/>
                </a:highlight>
              </a:rPr>
              <a:t>NEVER</a:t>
            </a:r>
            <a:r>
              <a:rPr lang="en-US" dirty="0"/>
              <a:t> GETS MORE MONEY THAN WHAT IS ALLOWED BY THE REDEVELPMENT AGREEMENT.</a:t>
            </a:r>
          </a:p>
          <a:p>
            <a:r>
              <a:rPr lang="en-US" dirty="0"/>
              <a:t>THE REDEVELOPER </a:t>
            </a:r>
            <a:r>
              <a:rPr lang="en-US" b="1" dirty="0">
                <a:highlight>
                  <a:srgbClr val="FFFF00"/>
                </a:highlight>
              </a:rPr>
              <a:t>NEVER</a:t>
            </a:r>
            <a:r>
              <a:rPr lang="en-US" dirty="0"/>
              <a:t> GETS PAYMENTS FOR LONGER THAN THE TERMS DESCRIBED IN THE REDEVELOPMENT AGREEMENT.</a:t>
            </a:r>
          </a:p>
        </p:txBody>
      </p:sp>
    </p:spTree>
    <p:extLst>
      <p:ext uri="{BB962C8B-B14F-4D97-AF65-F5344CB8AC3E}">
        <p14:creationId xmlns:p14="http://schemas.microsoft.com/office/powerpoint/2010/main" val="187768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2FDC-84E0-223A-7304-BE86B1029474}"/>
              </a:ext>
            </a:extLst>
          </p:cNvPr>
          <p:cNvSpPr>
            <a:spLocks noGrp="1"/>
          </p:cNvSpPr>
          <p:nvPr>
            <p:ph type="title"/>
          </p:nvPr>
        </p:nvSpPr>
        <p:spPr/>
        <p:txBody>
          <a:bodyPr/>
          <a:lstStyle/>
          <a:p>
            <a:r>
              <a:rPr lang="en-US" dirty="0"/>
              <a:t>Sample Worksheet</a:t>
            </a:r>
          </a:p>
        </p:txBody>
      </p:sp>
      <p:pic>
        <p:nvPicPr>
          <p:cNvPr id="5" name="Content Placeholder 4">
            <a:extLst>
              <a:ext uri="{FF2B5EF4-FFF2-40B4-BE49-F238E27FC236}">
                <a16:creationId xmlns:a16="http://schemas.microsoft.com/office/drawing/2014/main" id="{A9A65C75-A7F6-D1D1-FF53-973098545F57}"/>
              </a:ext>
            </a:extLst>
          </p:cNvPr>
          <p:cNvPicPr>
            <a:picLocks noGrp="1" noChangeAspect="1"/>
          </p:cNvPicPr>
          <p:nvPr>
            <p:ph idx="1"/>
          </p:nvPr>
        </p:nvPicPr>
        <p:blipFill>
          <a:blip r:embed="rId2"/>
          <a:stretch>
            <a:fillRect/>
          </a:stretch>
        </p:blipFill>
        <p:spPr>
          <a:xfrm>
            <a:off x="2055812" y="1676400"/>
            <a:ext cx="8686800" cy="4972497"/>
          </a:xfrm>
        </p:spPr>
      </p:pic>
    </p:spTree>
    <p:extLst>
      <p:ext uri="{BB962C8B-B14F-4D97-AF65-F5344CB8AC3E}">
        <p14:creationId xmlns:p14="http://schemas.microsoft.com/office/powerpoint/2010/main" val="178132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819D4-B67A-0F5E-6BFF-E6CE4033CBC2}"/>
              </a:ext>
            </a:extLst>
          </p:cNvPr>
          <p:cNvSpPr>
            <a:spLocks noGrp="1"/>
          </p:cNvSpPr>
          <p:nvPr>
            <p:ph type="title"/>
          </p:nvPr>
        </p:nvSpPr>
        <p:spPr>
          <a:xfrm>
            <a:off x="1522413" y="685800"/>
            <a:ext cx="4114800" cy="1925638"/>
          </a:xfrm>
        </p:spPr>
        <p:txBody>
          <a:bodyPr anchor="b">
            <a:normAutofit/>
          </a:bodyPr>
          <a:lstStyle/>
          <a:p>
            <a:r>
              <a:rPr lang="en-US" dirty="0"/>
              <a:t>Project End</a:t>
            </a:r>
          </a:p>
        </p:txBody>
      </p:sp>
      <p:pic>
        <p:nvPicPr>
          <p:cNvPr id="5" name="Picture 4">
            <a:extLst>
              <a:ext uri="{FF2B5EF4-FFF2-40B4-BE49-F238E27FC236}">
                <a16:creationId xmlns:a16="http://schemas.microsoft.com/office/drawing/2014/main" id="{8418031A-030E-ADAD-6837-CC037DF2B7A9}"/>
              </a:ext>
            </a:extLst>
          </p:cNvPr>
          <p:cNvPicPr>
            <a:picLocks noChangeAspect="1"/>
          </p:cNvPicPr>
          <p:nvPr/>
        </p:nvPicPr>
        <p:blipFill>
          <a:blip r:embed="rId2"/>
          <a:stretch>
            <a:fillRect/>
          </a:stretch>
        </p:blipFill>
        <p:spPr>
          <a:xfrm>
            <a:off x="5637213" y="1136349"/>
            <a:ext cx="6390664" cy="4585302"/>
          </a:xfrm>
          <a:prstGeom prst="rect">
            <a:avLst/>
          </a:prstGeom>
          <a:noFill/>
          <a:effectLst>
            <a:outerShdw blurRad="152400" dist="50800" dir="10800000" algn="r" rotWithShape="0">
              <a:prstClr val="black">
                <a:alpha val="25000"/>
              </a:prstClr>
            </a:outerShdw>
          </a:effectLst>
        </p:spPr>
      </p:pic>
      <p:sp>
        <p:nvSpPr>
          <p:cNvPr id="3" name="Content Placeholder 2">
            <a:extLst>
              <a:ext uri="{FF2B5EF4-FFF2-40B4-BE49-F238E27FC236}">
                <a16:creationId xmlns:a16="http://schemas.microsoft.com/office/drawing/2014/main" id="{24890655-77A9-E1E7-9AC2-DC1165AE315E}"/>
              </a:ext>
            </a:extLst>
          </p:cNvPr>
          <p:cNvSpPr>
            <a:spLocks noGrp="1"/>
          </p:cNvSpPr>
          <p:nvPr>
            <p:ph type="body" sz="half" idx="2"/>
          </p:nvPr>
        </p:nvSpPr>
        <p:spPr>
          <a:xfrm>
            <a:off x="1540922" y="2871144"/>
            <a:ext cx="4114800" cy="2590800"/>
          </a:xfrm>
        </p:spPr>
        <p:txBody>
          <a:bodyPr>
            <a:normAutofit/>
          </a:bodyPr>
          <a:lstStyle/>
          <a:p>
            <a:r>
              <a:rPr lang="en-US" dirty="0"/>
              <a:t>When the terms of a Redevelopment Agreement have been met the County Assessor and County Treasurer Must be notified.</a:t>
            </a:r>
          </a:p>
          <a:p>
            <a:endParaRPr lang="en-US" dirty="0"/>
          </a:p>
        </p:txBody>
      </p:sp>
    </p:spTree>
    <p:extLst>
      <p:ext uri="{BB962C8B-B14F-4D97-AF65-F5344CB8AC3E}">
        <p14:creationId xmlns:p14="http://schemas.microsoft.com/office/powerpoint/2010/main" val="85423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C5B7-633D-C1D3-DFEA-27794C111E78}"/>
              </a:ext>
            </a:extLst>
          </p:cNvPr>
          <p:cNvSpPr>
            <a:spLocks noGrp="1"/>
          </p:cNvSpPr>
          <p:nvPr>
            <p:ph type="title"/>
          </p:nvPr>
        </p:nvSpPr>
        <p:spPr/>
        <p:txBody>
          <a:bodyPr/>
          <a:lstStyle/>
          <a:p>
            <a:r>
              <a:rPr lang="en-US" dirty="0"/>
              <a:t>Project End:  Sample Worksheet</a:t>
            </a:r>
          </a:p>
        </p:txBody>
      </p:sp>
      <p:pic>
        <p:nvPicPr>
          <p:cNvPr id="5" name="Content Placeholder 4">
            <a:extLst>
              <a:ext uri="{FF2B5EF4-FFF2-40B4-BE49-F238E27FC236}">
                <a16:creationId xmlns:a16="http://schemas.microsoft.com/office/drawing/2014/main" id="{E11EF1F8-61BD-BC76-AA59-DAEBADC44E2C}"/>
              </a:ext>
            </a:extLst>
          </p:cNvPr>
          <p:cNvPicPr>
            <a:picLocks noGrp="1" noChangeAspect="1"/>
          </p:cNvPicPr>
          <p:nvPr>
            <p:ph idx="1"/>
          </p:nvPr>
        </p:nvPicPr>
        <p:blipFill>
          <a:blip r:embed="rId2"/>
          <a:stretch>
            <a:fillRect/>
          </a:stretch>
        </p:blipFill>
        <p:spPr>
          <a:xfrm>
            <a:off x="1531711" y="2057400"/>
            <a:ext cx="10648948" cy="2362200"/>
          </a:xfr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2EAFAAA9-3652-2D9A-8685-881010EC4508}"/>
                  </a:ext>
                </a:extLst>
              </p14:cNvPr>
              <p14:cNvContentPartPr/>
              <p14:nvPr/>
            </p14:nvContentPartPr>
            <p14:xfrm>
              <a:off x="1527531" y="4018985"/>
              <a:ext cx="5738760" cy="51120"/>
            </p14:xfrm>
          </p:contentPart>
        </mc:Choice>
        <mc:Fallback>
          <p:pic>
            <p:nvPicPr>
              <p:cNvPr id="6" name="Ink 5">
                <a:extLst>
                  <a:ext uri="{FF2B5EF4-FFF2-40B4-BE49-F238E27FC236}">
                    <a16:creationId xmlns:a16="http://schemas.microsoft.com/office/drawing/2014/main" id="{2EAFAAA9-3652-2D9A-8685-881010EC4508}"/>
                  </a:ext>
                </a:extLst>
              </p:cNvPr>
              <p:cNvPicPr/>
              <p:nvPr/>
            </p:nvPicPr>
            <p:blipFill>
              <a:blip r:embed="rId4"/>
              <a:stretch>
                <a:fillRect/>
              </a:stretch>
            </p:blipFill>
            <p:spPr>
              <a:xfrm>
                <a:off x="1473531" y="3911345"/>
                <a:ext cx="5846400" cy="266760"/>
              </a:xfrm>
              <a:prstGeom prst="rect">
                <a:avLst/>
              </a:prstGeom>
            </p:spPr>
          </p:pic>
        </mc:Fallback>
      </mc:AlternateContent>
    </p:spTree>
    <p:extLst>
      <p:ext uri="{BB962C8B-B14F-4D97-AF65-F5344CB8AC3E}">
        <p14:creationId xmlns:p14="http://schemas.microsoft.com/office/powerpoint/2010/main" val="212711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2714-0D74-7023-8AF7-8025834FBE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BF211-29D0-F350-10FF-17E0578BAE67}"/>
              </a:ext>
            </a:extLst>
          </p:cNvPr>
          <p:cNvSpPr>
            <a:spLocks noGrp="1"/>
          </p:cNvSpPr>
          <p:nvPr>
            <p:ph type="title"/>
          </p:nvPr>
        </p:nvSpPr>
        <p:spPr/>
        <p:txBody>
          <a:bodyPr/>
          <a:lstStyle/>
          <a:p>
            <a:r>
              <a:rPr lang="en-US" dirty="0">
                <a:solidFill>
                  <a:srgbClr val="0070C0"/>
                </a:solidFill>
              </a:rPr>
              <a:t>CLERK ALERT:</a:t>
            </a:r>
          </a:p>
        </p:txBody>
      </p:sp>
      <p:sp>
        <p:nvSpPr>
          <p:cNvPr id="3" name="Content Placeholder 2">
            <a:extLst>
              <a:ext uri="{FF2B5EF4-FFF2-40B4-BE49-F238E27FC236}">
                <a16:creationId xmlns:a16="http://schemas.microsoft.com/office/drawing/2014/main" id="{CF0FDF84-2695-3E93-F4AC-3EFA658AAE30}"/>
              </a:ext>
            </a:extLst>
          </p:cNvPr>
          <p:cNvSpPr>
            <a:spLocks noGrp="1"/>
          </p:cNvSpPr>
          <p:nvPr>
            <p:ph idx="1"/>
          </p:nvPr>
        </p:nvSpPr>
        <p:spPr>
          <a:xfrm>
            <a:off x="1522413" y="1981200"/>
            <a:ext cx="10134599" cy="4495800"/>
          </a:xfrm>
        </p:spPr>
        <p:txBody>
          <a:bodyPr>
            <a:normAutofit/>
          </a:bodyPr>
          <a:lstStyle/>
          <a:p>
            <a:pPr>
              <a:buFont typeface="Wingdings" panose="05000000000000000000" pitchFamily="2" charset="2"/>
              <a:buChar char="q"/>
            </a:pPr>
            <a:r>
              <a:rPr lang="en-US" dirty="0"/>
              <a:t>TIP:  Keep a list of the Parcel ID#s for the various TIF Projects you have in your community</a:t>
            </a:r>
          </a:p>
          <a:p>
            <a:pPr lvl="1">
              <a:buFont typeface="Wingdings" panose="05000000000000000000" pitchFamily="2" charset="2"/>
              <a:buChar char="q"/>
            </a:pPr>
            <a:r>
              <a:rPr lang="en-US" dirty="0"/>
              <a:t>Use the “Nebraska Taxes On-Line” to help you determine exactly who is paying their taxes each month. The taxes on the base amount will be broken out from the taxes on the incremental increase value.</a:t>
            </a:r>
          </a:p>
          <a:p>
            <a:pPr lvl="2">
              <a:buFont typeface="Wingdings" panose="05000000000000000000" pitchFamily="2" charset="2"/>
              <a:buChar char="q"/>
            </a:pPr>
            <a:r>
              <a:rPr lang="en-US" dirty="0">
                <a:hlinkClick r:id="rId2"/>
              </a:rPr>
              <a:t>https://nebraskataxesonline.us/</a:t>
            </a:r>
            <a:r>
              <a:rPr lang="en-US" dirty="0"/>
              <a:t> (Parcel ID 0002063501)</a:t>
            </a:r>
          </a:p>
          <a:p>
            <a:pPr>
              <a:buFont typeface="Wingdings" panose="05000000000000000000" pitchFamily="2" charset="2"/>
              <a:buChar char="q"/>
            </a:pPr>
            <a:r>
              <a:rPr lang="en-US" dirty="0"/>
              <a:t>TIP:  Keep a binder of all your TIF project payment records.  Keep the County Assessor statement you get each year in that binder.  Keep a current worksheet of receipts/payments/balances.  Keep payee information in there.</a:t>
            </a:r>
          </a:p>
          <a:p>
            <a:pPr marL="0" indent="0">
              <a:buNone/>
            </a:pPr>
            <a:endParaRPr lang="en-US" dirty="0"/>
          </a:p>
        </p:txBody>
      </p:sp>
    </p:spTree>
    <p:extLst>
      <p:ext uri="{BB962C8B-B14F-4D97-AF65-F5344CB8AC3E}">
        <p14:creationId xmlns:p14="http://schemas.microsoft.com/office/powerpoint/2010/main" val="289513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939CB-6913-FC58-833D-00146AFDC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6B3DEA-69A7-351A-890A-5FEB6504FEBE}"/>
              </a:ext>
            </a:extLst>
          </p:cNvPr>
          <p:cNvSpPr>
            <a:spLocks noGrp="1"/>
          </p:cNvSpPr>
          <p:nvPr>
            <p:ph type="title"/>
          </p:nvPr>
        </p:nvSpPr>
        <p:spPr/>
        <p:txBody>
          <a:bodyPr/>
          <a:lstStyle/>
          <a:p>
            <a:r>
              <a:rPr lang="en-US" dirty="0">
                <a:solidFill>
                  <a:srgbClr val="0070C0"/>
                </a:solidFill>
              </a:rPr>
              <a:t>CLERK ALERT:</a:t>
            </a:r>
          </a:p>
        </p:txBody>
      </p:sp>
      <p:sp>
        <p:nvSpPr>
          <p:cNvPr id="3" name="Content Placeholder 2">
            <a:extLst>
              <a:ext uri="{FF2B5EF4-FFF2-40B4-BE49-F238E27FC236}">
                <a16:creationId xmlns:a16="http://schemas.microsoft.com/office/drawing/2014/main" id="{D7F83320-E5E0-E9E1-19F1-9AE2F693BF23}"/>
              </a:ext>
            </a:extLst>
          </p:cNvPr>
          <p:cNvSpPr>
            <a:spLocks noGrp="1"/>
          </p:cNvSpPr>
          <p:nvPr>
            <p:ph idx="1"/>
          </p:nvPr>
        </p:nvSpPr>
        <p:spPr>
          <a:xfrm>
            <a:off x="1522413" y="1981200"/>
            <a:ext cx="10134599" cy="4495800"/>
          </a:xfrm>
        </p:spPr>
        <p:txBody>
          <a:bodyPr>
            <a:normAutofit/>
          </a:bodyPr>
          <a:lstStyle/>
          <a:p>
            <a:pPr>
              <a:buFont typeface="Wingdings" panose="05000000000000000000" pitchFamily="2" charset="2"/>
              <a:buChar char="q"/>
            </a:pPr>
            <a:r>
              <a:rPr lang="en-US" dirty="0"/>
              <a:t>TIP:  Do not make a payment to a redeveloper until the TIF eligible project costs have been approved by someone other than you.  CYA.</a:t>
            </a:r>
          </a:p>
          <a:p>
            <a:pPr>
              <a:buFont typeface="Wingdings" panose="05000000000000000000" pitchFamily="2" charset="2"/>
              <a:buChar char="q"/>
            </a:pPr>
            <a:r>
              <a:rPr lang="en-US" dirty="0"/>
              <a:t>TIP:  Make the payment process to the redeveloper part of your monthly process. Waiting only creates phone calls and messes up your record keeping.</a:t>
            </a:r>
          </a:p>
          <a:p>
            <a:pPr>
              <a:buFont typeface="Wingdings" panose="05000000000000000000" pitchFamily="2" charset="2"/>
              <a:buChar char="q"/>
            </a:pPr>
            <a:r>
              <a:rPr lang="en-US" dirty="0"/>
              <a:t>TIP:  Send a copy of the receipts/payment register for the project with the check. This states EXACTLY how much more money they have coming to them.</a:t>
            </a:r>
          </a:p>
          <a:p>
            <a:pPr marL="0" indent="0">
              <a:buNone/>
            </a:pPr>
            <a:endParaRPr lang="en-US" dirty="0"/>
          </a:p>
        </p:txBody>
      </p:sp>
    </p:spTree>
    <p:extLst>
      <p:ext uri="{BB962C8B-B14F-4D97-AF65-F5344CB8AC3E}">
        <p14:creationId xmlns:p14="http://schemas.microsoft.com/office/powerpoint/2010/main" val="403216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2">
                <a:hueOff val="0"/>
                <a:satOff val="0"/>
                <a:lumOff val="0"/>
                <a:alphaOff val="0"/>
                <a:satMod val="103000"/>
                <a:lumMod val="118000"/>
              </a:schemeClr>
            </a:gs>
            <a:gs pos="10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D882C-D434-1C42-D4DD-356E618CAEC8}"/>
              </a:ext>
            </a:extLst>
          </p:cNvPr>
          <p:cNvSpPr>
            <a:spLocks noGrp="1"/>
          </p:cNvSpPr>
          <p:nvPr>
            <p:ph type="ctrTitle"/>
          </p:nvPr>
        </p:nvSpPr>
        <p:spPr/>
        <p:txBody>
          <a:bodyPr/>
          <a:lstStyle/>
          <a:p>
            <a:r>
              <a:rPr lang="en-US" cap="small" dirty="0"/>
              <a:t>reporting requirements</a:t>
            </a:r>
          </a:p>
        </p:txBody>
      </p:sp>
      <p:sp>
        <p:nvSpPr>
          <p:cNvPr id="5" name="Subtitle 4">
            <a:extLst>
              <a:ext uri="{FF2B5EF4-FFF2-40B4-BE49-F238E27FC236}">
                <a16:creationId xmlns:a16="http://schemas.microsoft.com/office/drawing/2014/main" id="{397F0D58-7065-7E23-E53E-FC8F38700C7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04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4614-CC2F-6019-2689-129DD8EF8896}"/>
              </a:ext>
            </a:extLst>
          </p:cNvPr>
          <p:cNvSpPr>
            <a:spLocks noGrp="1"/>
          </p:cNvSpPr>
          <p:nvPr>
            <p:ph type="title"/>
          </p:nvPr>
        </p:nvSpPr>
        <p:spPr>
          <a:xfrm>
            <a:off x="1522413" y="685801"/>
            <a:ext cx="4114800" cy="1828800"/>
          </a:xfrm>
        </p:spPr>
        <p:txBody>
          <a:bodyPr anchor="b">
            <a:normAutofit/>
          </a:bodyPr>
          <a:lstStyle/>
          <a:p>
            <a:r>
              <a:rPr lang="en-US" dirty="0"/>
              <a:t>What Authority are we given?</a:t>
            </a:r>
          </a:p>
        </p:txBody>
      </p:sp>
      <p:sp>
        <p:nvSpPr>
          <p:cNvPr id="11" name="Text Placeholder 3">
            <a:extLst>
              <a:ext uri="{FF2B5EF4-FFF2-40B4-BE49-F238E27FC236}">
                <a16:creationId xmlns:a16="http://schemas.microsoft.com/office/drawing/2014/main" id="{2D7F843D-6C50-6599-B332-AC0E05DBF39E}"/>
              </a:ext>
            </a:extLst>
          </p:cNvPr>
          <p:cNvSpPr>
            <a:spLocks noGrp="1"/>
          </p:cNvSpPr>
          <p:nvPr>
            <p:ph type="body" sz="half" idx="2"/>
          </p:nvPr>
        </p:nvSpPr>
        <p:spPr>
          <a:xfrm>
            <a:off x="1522413" y="2895599"/>
            <a:ext cx="4114800" cy="2590800"/>
          </a:xfrm>
        </p:spPr>
        <p:txBody>
          <a:bodyPr>
            <a:normAutofit lnSpcReduction="10000"/>
          </a:bodyPr>
          <a:lstStyle/>
          <a:p>
            <a:r>
              <a:rPr lang="en-US" dirty="0"/>
              <a:t>Being a Dillon’s Law state, as a city or village we can only do what we are given permission to do.</a:t>
            </a:r>
          </a:p>
          <a:p>
            <a:r>
              <a:rPr lang="en-US" dirty="0"/>
              <a:t>All regulations associated with TIF are contained in these sections.</a:t>
            </a:r>
          </a:p>
          <a:p>
            <a:r>
              <a:rPr lang="en-US" dirty="0"/>
              <a:t>Legislature is continually tweaking them.  Read/review them every time.</a:t>
            </a:r>
          </a:p>
        </p:txBody>
      </p:sp>
      <p:graphicFrame>
        <p:nvGraphicFramePr>
          <p:cNvPr id="7" name="Content Placeholder 4">
            <a:extLst>
              <a:ext uri="{FF2B5EF4-FFF2-40B4-BE49-F238E27FC236}">
                <a16:creationId xmlns:a16="http://schemas.microsoft.com/office/drawing/2014/main" id="{6552BB40-CB52-199F-5AE7-A71B140ACE13}"/>
              </a:ext>
            </a:extLst>
          </p:cNvPr>
          <p:cNvGraphicFramePr>
            <a:graphicFrameLocks noGrp="1"/>
          </p:cNvGraphicFramePr>
          <p:nvPr>
            <p:ph idx="1"/>
            <p:extLst>
              <p:ext uri="{D42A27DB-BD31-4B8C-83A1-F6EECF244321}">
                <p14:modId xmlns:p14="http://schemas.microsoft.com/office/powerpoint/2010/main" val="2770912885"/>
              </p:ext>
            </p:extLst>
          </p:nvPr>
        </p:nvGraphicFramePr>
        <p:xfrm>
          <a:off x="6094414" y="685800"/>
          <a:ext cx="525779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159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9" cy="1219200"/>
          </a:xfrm>
        </p:spPr>
        <p:txBody>
          <a:bodyPr anchor="b">
            <a:normAutofit/>
          </a:bodyPr>
          <a:lstStyle/>
          <a:p>
            <a:r>
              <a:rPr lang="en-US" dirty="0"/>
              <a:t>December 1 – Report to State Property Tax Administrator (§18-2117.01)</a:t>
            </a:r>
          </a:p>
        </p:txBody>
      </p:sp>
      <p:graphicFrame>
        <p:nvGraphicFramePr>
          <p:cNvPr id="6" name="Content Placeholder 2">
            <a:extLst>
              <a:ext uri="{FF2B5EF4-FFF2-40B4-BE49-F238E27FC236}">
                <a16:creationId xmlns:a16="http://schemas.microsoft.com/office/drawing/2014/main" id="{FE4D1033-F461-26B1-A341-83D93EF99E80}"/>
              </a:ext>
            </a:extLst>
          </p:cNvPr>
          <p:cNvGraphicFramePr>
            <a:graphicFrameLocks noGrp="1"/>
          </p:cNvGraphicFramePr>
          <p:nvPr>
            <p:ph idx="1"/>
            <p:extLst>
              <p:ext uri="{D42A27DB-BD31-4B8C-83A1-F6EECF244321}">
                <p14:modId xmlns:p14="http://schemas.microsoft.com/office/powerpoint/2010/main" val="2262560698"/>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FFE04B1D-E05E-D0F2-92E5-25C0EDCFDC9E}"/>
              </a:ext>
            </a:extLst>
          </p:cNvPr>
          <p:cNvSpPr txBox="1"/>
          <p:nvPr/>
        </p:nvSpPr>
        <p:spPr>
          <a:xfrm>
            <a:off x="2208212" y="6096000"/>
            <a:ext cx="8458200" cy="381000"/>
          </a:xfrm>
          <a:prstGeom prst="rect">
            <a:avLst/>
          </a:prstGeom>
          <a:noFill/>
        </p:spPr>
        <p:txBody>
          <a:bodyPr wrap="square" rtlCol="0">
            <a:spAutoFit/>
          </a:bodyPr>
          <a:lstStyle/>
          <a:p>
            <a:r>
              <a:rPr lang="en-US" dirty="0"/>
              <a:t>* Must be filed each year except for the redevelopment plan, unless amended</a:t>
            </a:r>
          </a:p>
        </p:txBody>
      </p:sp>
    </p:spTree>
    <p:extLst>
      <p:ext uri="{BB962C8B-B14F-4D97-AF65-F5344CB8AC3E}">
        <p14:creationId xmlns:p14="http://schemas.microsoft.com/office/powerpoint/2010/main" val="38171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E3F8-DE25-123D-365A-17BA5C87B2A2}"/>
              </a:ext>
            </a:extLst>
          </p:cNvPr>
          <p:cNvSpPr>
            <a:spLocks noGrp="1"/>
          </p:cNvSpPr>
          <p:nvPr>
            <p:ph type="title"/>
          </p:nvPr>
        </p:nvSpPr>
        <p:spPr/>
        <p:txBody>
          <a:bodyPr/>
          <a:lstStyle/>
          <a:p>
            <a:r>
              <a:rPr lang="en-US" dirty="0"/>
              <a:t>Wahoo Example – December 1 Report</a:t>
            </a:r>
          </a:p>
        </p:txBody>
      </p:sp>
      <p:pic>
        <p:nvPicPr>
          <p:cNvPr id="6" name="Content Placeholder 5">
            <a:extLst>
              <a:ext uri="{FF2B5EF4-FFF2-40B4-BE49-F238E27FC236}">
                <a16:creationId xmlns:a16="http://schemas.microsoft.com/office/drawing/2014/main" id="{3A3B9D0C-5EAB-244A-7DD6-16BB4E1FE9A9}"/>
              </a:ext>
            </a:extLst>
          </p:cNvPr>
          <p:cNvPicPr>
            <a:picLocks noGrp="1" noChangeAspect="1"/>
          </p:cNvPicPr>
          <p:nvPr>
            <p:ph idx="1"/>
          </p:nvPr>
        </p:nvPicPr>
        <p:blipFill>
          <a:blip r:embed="rId2"/>
          <a:stretch>
            <a:fillRect/>
          </a:stretch>
        </p:blipFill>
        <p:spPr>
          <a:xfrm>
            <a:off x="1317802" y="2209800"/>
            <a:ext cx="10871023" cy="4021285"/>
          </a:xfrm>
        </p:spPr>
      </p:pic>
    </p:spTree>
    <p:extLst>
      <p:ext uri="{BB962C8B-B14F-4D97-AF65-F5344CB8AC3E}">
        <p14:creationId xmlns:p14="http://schemas.microsoft.com/office/powerpoint/2010/main" val="302912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May 1 – Annual Report to taxing entities </a:t>
            </a:r>
            <a:br>
              <a:rPr lang="en-US" dirty="0"/>
            </a:br>
            <a:r>
              <a:rPr lang="en-US" dirty="0"/>
              <a:t>(§18-2117.02)</a:t>
            </a:r>
          </a:p>
        </p:txBody>
      </p:sp>
      <p:pic>
        <p:nvPicPr>
          <p:cNvPr id="5" name="Content Placeholder 4">
            <a:extLst>
              <a:ext uri="{FF2B5EF4-FFF2-40B4-BE49-F238E27FC236}">
                <a16:creationId xmlns:a16="http://schemas.microsoft.com/office/drawing/2014/main" id="{FABADF8F-E17A-B922-5CCB-5CA852083975}"/>
              </a:ext>
            </a:extLst>
          </p:cNvPr>
          <p:cNvPicPr>
            <a:picLocks noGrp="1" noChangeAspect="1"/>
          </p:cNvPicPr>
          <p:nvPr>
            <p:ph idx="1"/>
          </p:nvPr>
        </p:nvPicPr>
        <p:blipFill>
          <a:blip r:embed="rId2"/>
          <a:stretch>
            <a:fillRect/>
          </a:stretch>
        </p:blipFill>
        <p:spPr>
          <a:xfrm>
            <a:off x="1751012" y="1828800"/>
            <a:ext cx="9446965" cy="4800600"/>
          </a:xfrm>
        </p:spPr>
      </p:pic>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DC05E8-280E-ACAB-0AB9-E0BEA53B6B21}"/>
              </a:ext>
            </a:extLst>
          </p:cNvPr>
          <p:cNvPicPr>
            <a:picLocks noChangeAspect="1"/>
          </p:cNvPicPr>
          <p:nvPr/>
        </p:nvPicPr>
        <p:blipFill>
          <a:blip r:embed="rId2"/>
          <a:stretch>
            <a:fillRect/>
          </a:stretch>
        </p:blipFill>
        <p:spPr>
          <a:xfrm>
            <a:off x="1522411" y="228600"/>
            <a:ext cx="9712989" cy="2819400"/>
          </a:xfrm>
          <a:prstGeom prst="rect">
            <a:avLst/>
          </a:prstGeom>
        </p:spPr>
      </p:pic>
      <p:pic>
        <p:nvPicPr>
          <p:cNvPr id="5" name="Picture 4">
            <a:extLst>
              <a:ext uri="{FF2B5EF4-FFF2-40B4-BE49-F238E27FC236}">
                <a16:creationId xmlns:a16="http://schemas.microsoft.com/office/drawing/2014/main" id="{364F0AF7-B84D-036E-D55A-52AD8C8DC4E1}"/>
              </a:ext>
            </a:extLst>
          </p:cNvPr>
          <p:cNvPicPr>
            <a:picLocks noChangeAspect="1"/>
          </p:cNvPicPr>
          <p:nvPr/>
        </p:nvPicPr>
        <p:blipFill>
          <a:blip r:embed="rId3"/>
          <a:stretch>
            <a:fillRect/>
          </a:stretch>
        </p:blipFill>
        <p:spPr>
          <a:xfrm>
            <a:off x="1808976" y="3581400"/>
            <a:ext cx="9426424" cy="2209800"/>
          </a:xfrm>
          <a:prstGeom prst="rect">
            <a:avLst/>
          </a:prstGeom>
        </p:spPr>
      </p:pic>
    </p:spTree>
    <p:extLst>
      <p:ext uri="{BB962C8B-B14F-4D97-AF65-F5344CB8AC3E}">
        <p14:creationId xmlns:p14="http://schemas.microsoft.com/office/powerpoint/2010/main" val="321625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4D34A-3061-B9D5-C7DA-EB943D116D86}"/>
              </a:ext>
            </a:extLst>
          </p:cNvPr>
          <p:cNvSpPr>
            <a:spLocks noGrp="1"/>
          </p:cNvSpPr>
          <p:nvPr>
            <p:ph type="title"/>
          </p:nvPr>
        </p:nvSpPr>
        <p:spPr>
          <a:xfrm>
            <a:off x="1522413" y="381000"/>
            <a:ext cx="9829799" cy="1219200"/>
          </a:xfrm>
        </p:spPr>
        <p:txBody>
          <a:bodyPr anchor="b">
            <a:normAutofit/>
          </a:bodyPr>
          <a:lstStyle/>
          <a:p>
            <a:r>
              <a:rPr lang="en-US" dirty="0"/>
              <a:t>Statute is very specific on what must be included</a:t>
            </a:r>
            <a:endParaRPr lang="en-US"/>
          </a:p>
        </p:txBody>
      </p:sp>
      <p:graphicFrame>
        <p:nvGraphicFramePr>
          <p:cNvPr id="10" name="Text Placeholder 2">
            <a:extLst>
              <a:ext uri="{FF2B5EF4-FFF2-40B4-BE49-F238E27FC236}">
                <a16:creationId xmlns:a16="http://schemas.microsoft.com/office/drawing/2014/main" id="{DE53CDE0-EA50-669B-CD55-57FBF2DF3725}"/>
              </a:ext>
            </a:extLst>
          </p:cNvPr>
          <p:cNvGraphicFramePr/>
          <p:nvPr>
            <p:extLst>
              <p:ext uri="{D42A27DB-BD31-4B8C-83A1-F6EECF244321}">
                <p14:modId xmlns:p14="http://schemas.microsoft.com/office/powerpoint/2010/main" val="444419150"/>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564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ABE4D-4E58-E3FC-8C89-F30387EBC568}"/>
              </a:ext>
            </a:extLst>
          </p:cNvPr>
          <p:cNvSpPr>
            <a:spLocks noGrp="1"/>
          </p:cNvSpPr>
          <p:nvPr>
            <p:ph type="title"/>
          </p:nvPr>
        </p:nvSpPr>
        <p:spPr/>
        <p:txBody>
          <a:bodyPr/>
          <a:lstStyle/>
          <a:p>
            <a:r>
              <a:rPr lang="en-US" dirty="0"/>
              <a:t>Additional Detailed Report</a:t>
            </a:r>
          </a:p>
        </p:txBody>
      </p:sp>
      <p:sp>
        <p:nvSpPr>
          <p:cNvPr id="3" name="Content Placeholder 2">
            <a:extLst>
              <a:ext uri="{FF2B5EF4-FFF2-40B4-BE49-F238E27FC236}">
                <a16:creationId xmlns:a16="http://schemas.microsoft.com/office/drawing/2014/main" id="{FCE6A1B4-E774-01C2-DAD8-0C25A927AE0F}"/>
              </a:ext>
            </a:extLst>
          </p:cNvPr>
          <p:cNvSpPr>
            <a:spLocks noGrp="1"/>
          </p:cNvSpPr>
          <p:nvPr>
            <p:ph idx="1"/>
          </p:nvPr>
        </p:nvSpPr>
        <p:spPr/>
        <p:txBody>
          <a:bodyPr/>
          <a:lstStyle/>
          <a:p>
            <a:r>
              <a:rPr lang="en-US" dirty="0"/>
              <a:t>Detailed report to Council and made available on City website</a:t>
            </a:r>
          </a:p>
          <a:p>
            <a:r>
              <a:rPr lang="en-US" dirty="0"/>
              <a:t>Contains details on each project – and payments made each year</a:t>
            </a:r>
          </a:p>
          <a:p>
            <a:r>
              <a:rPr lang="en-US" dirty="0"/>
              <a:t>Contains comparison to our peer communities</a:t>
            </a:r>
          </a:p>
          <a:p>
            <a:r>
              <a:rPr lang="en-US" dirty="0"/>
              <a:t>Contains our TIF Guidelines/Policy</a:t>
            </a:r>
          </a:p>
          <a:p>
            <a:r>
              <a:rPr lang="en-US" dirty="0"/>
              <a:t>General Annual Summary for the Council</a:t>
            </a:r>
          </a:p>
        </p:txBody>
      </p:sp>
    </p:spTree>
    <p:extLst>
      <p:ext uri="{BB962C8B-B14F-4D97-AF65-F5344CB8AC3E}">
        <p14:creationId xmlns:p14="http://schemas.microsoft.com/office/powerpoint/2010/main" val="73264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D71AD-6B84-5B0B-71A2-08F473B9F0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8C52E0-481B-04DB-085B-F9B33198C2E0}"/>
              </a:ext>
            </a:extLst>
          </p:cNvPr>
          <p:cNvSpPr>
            <a:spLocks noGrp="1"/>
          </p:cNvSpPr>
          <p:nvPr>
            <p:ph type="title"/>
          </p:nvPr>
        </p:nvSpPr>
        <p:spPr/>
        <p:txBody>
          <a:bodyPr/>
          <a:lstStyle/>
          <a:p>
            <a:r>
              <a:rPr lang="en-US" dirty="0">
                <a:solidFill>
                  <a:srgbClr val="0070C0"/>
                </a:solidFill>
              </a:rPr>
              <a:t>CLERK ALERT:</a:t>
            </a:r>
          </a:p>
        </p:txBody>
      </p:sp>
      <p:sp>
        <p:nvSpPr>
          <p:cNvPr id="3" name="Content Placeholder 2">
            <a:extLst>
              <a:ext uri="{FF2B5EF4-FFF2-40B4-BE49-F238E27FC236}">
                <a16:creationId xmlns:a16="http://schemas.microsoft.com/office/drawing/2014/main" id="{26B4A9C3-BE68-4ACF-F8FB-58ED07318CCD}"/>
              </a:ext>
            </a:extLst>
          </p:cNvPr>
          <p:cNvSpPr>
            <a:spLocks noGrp="1"/>
          </p:cNvSpPr>
          <p:nvPr>
            <p:ph idx="1"/>
          </p:nvPr>
        </p:nvSpPr>
        <p:spPr>
          <a:xfrm>
            <a:off x="1522413" y="1981200"/>
            <a:ext cx="10134599" cy="4495800"/>
          </a:xfrm>
        </p:spPr>
        <p:txBody>
          <a:bodyPr>
            <a:normAutofit/>
          </a:bodyPr>
          <a:lstStyle/>
          <a:p>
            <a:pPr>
              <a:buFont typeface="Wingdings" panose="05000000000000000000" pitchFamily="2" charset="2"/>
              <a:buChar char="q"/>
            </a:pPr>
            <a:r>
              <a:rPr lang="en-US" dirty="0"/>
              <a:t>TIP:  There is no shame in copying a format you like from another entity. Why reinvent the wheel?</a:t>
            </a:r>
          </a:p>
          <a:p>
            <a:pPr>
              <a:buFont typeface="Wingdings" panose="05000000000000000000" pitchFamily="2" charset="2"/>
              <a:buChar char="q"/>
            </a:pPr>
            <a:r>
              <a:rPr lang="en-US" dirty="0"/>
              <a:t>TIP:  Keep it simple.  Maybe your Council or Board is not interested in the same details mine is. </a:t>
            </a:r>
          </a:p>
          <a:p>
            <a:pPr>
              <a:buFont typeface="Wingdings" panose="05000000000000000000" pitchFamily="2" charset="2"/>
              <a:buChar char="q"/>
            </a:pPr>
            <a:r>
              <a:rPr lang="en-US" dirty="0"/>
              <a:t>TIP:  Put these deadlines in your calendar.  Make them part of your process.</a:t>
            </a:r>
          </a:p>
          <a:p>
            <a:pPr>
              <a:buFont typeface="Wingdings" panose="05000000000000000000" pitchFamily="2" charset="2"/>
              <a:buChar char="q"/>
            </a:pPr>
            <a:r>
              <a:rPr lang="en-US" dirty="0"/>
              <a:t>TIP:  Pay attention to League Bulletins or information on law changes that happened during the Legislature.  They are always tweaking something!</a:t>
            </a:r>
          </a:p>
          <a:p>
            <a:pPr marL="0" indent="0">
              <a:buNone/>
            </a:pPr>
            <a:endParaRPr lang="en-US" dirty="0"/>
          </a:p>
        </p:txBody>
      </p:sp>
    </p:spTree>
    <p:extLst>
      <p:ext uri="{BB962C8B-B14F-4D97-AF65-F5344CB8AC3E}">
        <p14:creationId xmlns:p14="http://schemas.microsoft.com/office/powerpoint/2010/main" val="53586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57FA-8F26-6CA5-8ECF-78FD6A6B68D9}"/>
              </a:ext>
            </a:extLst>
          </p:cNvPr>
          <p:cNvSpPr>
            <a:spLocks noGrp="1"/>
          </p:cNvSpPr>
          <p:nvPr>
            <p:ph type="title"/>
          </p:nvPr>
        </p:nvSpPr>
        <p:spPr/>
        <p:txBody>
          <a:bodyPr/>
          <a:lstStyle/>
          <a:p>
            <a:r>
              <a:rPr lang="en-US" dirty="0">
                <a:solidFill>
                  <a:srgbClr val="0070C0"/>
                </a:solidFill>
              </a:rPr>
              <a:t>CLERK ALERT:  RECORDS MANAGEMENT</a:t>
            </a:r>
          </a:p>
        </p:txBody>
      </p:sp>
      <p:sp>
        <p:nvSpPr>
          <p:cNvPr id="3" name="Content Placeholder 2">
            <a:extLst>
              <a:ext uri="{FF2B5EF4-FFF2-40B4-BE49-F238E27FC236}">
                <a16:creationId xmlns:a16="http://schemas.microsoft.com/office/drawing/2014/main" id="{9A625790-2BFD-89D3-EACB-C7F81C67751A}"/>
              </a:ext>
            </a:extLst>
          </p:cNvPr>
          <p:cNvSpPr>
            <a:spLocks noGrp="1"/>
          </p:cNvSpPr>
          <p:nvPr>
            <p:ph idx="1"/>
          </p:nvPr>
        </p:nvSpPr>
        <p:spPr/>
        <p:txBody>
          <a:bodyPr/>
          <a:lstStyle/>
          <a:p>
            <a:r>
              <a:rPr lang="en-US" dirty="0"/>
              <a:t>§18-2117.04 States:  </a:t>
            </a:r>
          </a:p>
          <a:p>
            <a:r>
              <a:rPr lang="en-US" dirty="0"/>
              <a:t>“On and after October 1, 2018, each city that has approved one or more redevelopment plans or redevelopment projects that are financed in whole or in part through the division of taxes (as provided in 18-2147) </a:t>
            </a:r>
            <a:r>
              <a:rPr lang="en-US" b="1" dirty="0">
                <a:solidFill>
                  <a:srgbClr val="FF0000"/>
                </a:solidFill>
              </a:rPr>
              <a:t>shall retain copies </a:t>
            </a:r>
            <a:r>
              <a:rPr lang="en-US" dirty="0"/>
              <a:t>of</a:t>
            </a:r>
          </a:p>
          <a:p>
            <a:pPr lvl="1"/>
            <a:r>
              <a:rPr lang="en-US" dirty="0"/>
              <a:t>A) all such redevelopment plans</a:t>
            </a:r>
          </a:p>
          <a:p>
            <a:pPr lvl="1"/>
            <a:r>
              <a:rPr lang="en-US" dirty="0"/>
              <a:t>B) all supporting documents associated </a:t>
            </a:r>
          </a:p>
          <a:p>
            <a:pPr lvl="2"/>
            <a:r>
              <a:rPr lang="en-US" dirty="0"/>
              <a:t>with the redevelopment plans or redevelopment projects, </a:t>
            </a:r>
          </a:p>
          <a:p>
            <a:pPr lvl="2"/>
            <a:r>
              <a:rPr lang="en-US" dirty="0"/>
              <a:t>with any related substandard and blighted declaration</a:t>
            </a:r>
          </a:p>
          <a:p>
            <a:pPr lvl="2"/>
            <a:r>
              <a:rPr lang="en-US" dirty="0"/>
              <a:t>with any related extremely blighted declaration</a:t>
            </a:r>
          </a:p>
        </p:txBody>
      </p:sp>
    </p:spTree>
    <p:extLst>
      <p:ext uri="{BB962C8B-B14F-4D97-AF65-F5344CB8AC3E}">
        <p14:creationId xmlns:p14="http://schemas.microsoft.com/office/powerpoint/2010/main" val="106611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85272-89F2-1FBE-E0B5-3BDD326D1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492F68-02A8-096C-996A-8F8D353A8E51}"/>
              </a:ext>
            </a:extLst>
          </p:cNvPr>
          <p:cNvSpPr>
            <a:spLocks noGrp="1"/>
          </p:cNvSpPr>
          <p:nvPr>
            <p:ph type="title"/>
          </p:nvPr>
        </p:nvSpPr>
        <p:spPr/>
        <p:txBody>
          <a:bodyPr/>
          <a:lstStyle/>
          <a:p>
            <a:r>
              <a:rPr lang="en-US" dirty="0">
                <a:solidFill>
                  <a:srgbClr val="0070C0"/>
                </a:solidFill>
              </a:rPr>
              <a:t>RECORDS MANAGEMENT – page 2</a:t>
            </a:r>
          </a:p>
        </p:txBody>
      </p:sp>
      <p:sp>
        <p:nvSpPr>
          <p:cNvPr id="3" name="Content Placeholder 2">
            <a:extLst>
              <a:ext uri="{FF2B5EF4-FFF2-40B4-BE49-F238E27FC236}">
                <a16:creationId xmlns:a16="http://schemas.microsoft.com/office/drawing/2014/main" id="{501E57E8-7921-9257-627D-AF67A4F08737}"/>
              </a:ext>
            </a:extLst>
          </p:cNvPr>
          <p:cNvSpPr>
            <a:spLocks noGrp="1"/>
          </p:cNvSpPr>
          <p:nvPr>
            <p:ph idx="1"/>
          </p:nvPr>
        </p:nvSpPr>
        <p:spPr/>
        <p:txBody>
          <a:bodyPr/>
          <a:lstStyle/>
          <a:p>
            <a:r>
              <a:rPr lang="en-US" dirty="0"/>
              <a:t>For either</a:t>
            </a:r>
          </a:p>
          <a:p>
            <a:pPr lvl="1"/>
            <a:r>
              <a:rPr lang="en-US" dirty="0"/>
              <a:t>The period of time required any under applicable records retention schedule adopted under the Records Management Act, OR</a:t>
            </a:r>
          </a:p>
          <a:p>
            <a:pPr lvl="1"/>
            <a:r>
              <a:rPr lang="en-US" dirty="0"/>
              <a:t>Three years</a:t>
            </a:r>
          </a:p>
          <a:p>
            <a:pPr lvl="1"/>
            <a:r>
              <a:rPr lang="en-US" dirty="0"/>
              <a:t>Whichever is longer</a:t>
            </a:r>
          </a:p>
          <a:p>
            <a:r>
              <a:rPr lang="en-US" dirty="0"/>
              <a:t>Supporting documents include:</a:t>
            </a:r>
          </a:p>
          <a:p>
            <a:pPr lvl="1"/>
            <a:r>
              <a:rPr lang="en-US" dirty="0"/>
              <a:t>Any blighted or extremely blighted study or analysis conducted</a:t>
            </a:r>
          </a:p>
          <a:p>
            <a:pPr lvl="1"/>
            <a:r>
              <a:rPr lang="en-US" dirty="0"/>
              <a:t>Any cost-benefit analysis conducted</a:t>
            </a:r>
          </a:p>
          <a:p>
            <a:pPr lvl="1"/>
            <a:r>
              <a:rPr lang="en-US" dirty="0"/>
              <a:t>Any invoice, receipt, claim, or contract received or generated by the city that provides support for receipts or payments associated with the plan or project</a:t>
            </a:r>
          </a:p>
        </p:txBody>
      </p:sp>
    </p:spTree>
    <p:extLst>
      <p:ext uri="{BB962C8B-B14F-4D97-AF65-F5344CB8AC3E}">
        <p14:creationId xmlns:p14="http://schemas.microsoft.com/office/powerpoint/2010/main" val="207636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2">
                <a:hueOff val="0"/>
                <a:satOff val="0"/>
                <a:lumOff val="0"/>
                <a:alphaOff val="0"/>
                <a:satMod val="103000"/>
                <a:lumMod val="118000"/>
              </a:schemeClr>
            </a:gs>
            <a:gs pos="10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effectLst/>
      </p:bgPr>
    </p:bg>
    <p:spTree>
      <p:nvGrpSpPr>
        <p:cNvPr id="1" name="">
          <a:extLst>
            <a:ext uri="{FF2B5EF4-FFF2-40B4-BE49-F238E27FC236}">
              <a16:creationId xmlns:a16="http://schemas.microsoft.com/office/drawing/2014/main" id="{ADAFDA81-C5B9-9E38-2551-CB648CCC556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DC57C02-C488-F144-5D93-D3A2CD7F80DE}"/>
              </a:ext>
            </a:extLst>
          </p:cNvPr>
          <p:cNvSpPr>
            <a:spLocks noGrp="1"/>
          </p:cNvSpPr>
          <p:nvPr>
            <p:ph type="ctrTitle"/>
          </p:nvPr>
        </p:nvSpPr>
        <p:spPr/>
        <p:txBody>
          <a:bodyPr/>
          <a:lstStyle/>
          <a:p>
            <a:r>
              <a:rPr lang="en-US" cap="small" dirty="0"/>
              <a:t>MICRO TIF</a:t>
            </a:r>
          </a:p>
        </p:txBody>
      </p:sp>
      <p:sp>
        <p:nvSpPr>
          <p:cNvPr id="5" name="Subtitle 4">
            <a:extLst>
              <a:ext uri="{FF2B5EF4-FFF2-40B4-BE49-F238E27FC236}">
                <a16:creationId xmlns:a16="http://schemas.microsoft.com/office/drawing/2014/main" id="{8B36EAB4-87FF-58CB-F975-1CCD0C09A20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946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38565A7-5EA7-6F43-9B7D-A38E6F389F4E}"/>
              </a:ext>
            </a:extLst>
          </p:cNvPr>
          <p:cNvSpPr>
            <a:spLocks noGrp="1"/>
          </p:cNvSpPr>
          <p:nvPr>
            <p:ph type="title"/>
          </p:nvPr>
        </p:nvSpPr>
        <p:spPr>
          <a:xfrm>
            <a:off x="1522413" y="685800"/>
            <a:ext cx="4114800" cy="1925638"/>
          </a:xfrm>
        </p:spPr>
        <p:txBody>
          <a:bodyPr/>
          <a:lstStyle/>
          <a:p>
            <a:r>
              <a:rPr lang="en-US" dirty="0"/>
              <a:t>In Nebraska</a:t>
            </a:r>
          </a:p>
        </p:txBody>
      </p:sp>
      <p:pic>
        <p:nvPicPr>
          <p:cNvPr id="9" name="Content Placeholder 8" descr="Playbook with solid fill">
            <a:extLst>
              <a:ext uri="{FF2B5EF4-FFF2-40B4-BE49-F238E27FC236}">
                <a16:creationId xmlns:a16="http://schemas.microsoft.com/office/drawing/2014/main" id="{33130849-648C-4138-FD80-9D329253AC84}"/>
              </a:ext>
            </a:extLst>
          </p:cNvPr>
          <p:cNvPicPr>
            <a:picLocks noGrp="1" noChangeAspect="1"/>
          </p:cNvPicPr>
          <p:nvPr>
            <p:ph type="pic" idx="1"/>
          </p:nvPr>
        </p:nvPicPr>
        <p:blipFill>
          <a:blip r:embed="rId2">
            <a:extLst>
              <a:ext uri="{96DAC541-7B7A-43D3-8B79-37D633B846F1}">
                <asvg:svgBlip xmlns:asvg="http://schemas.microsoft.com/office/drawing/2016/SVG/main" r:embed="rId3"/>
              </a:ext>
            </a:extLst>
          </a:blip>
          <a:stretch/>
        </p:blipFill>
        <p:spPr>
          <a:xfrm>
            <a:off x="6025925" y="292782"/>
            <a:ext cx="6172198" cy="6172198"/>
          </a:xfrm>
        </p:spPr>
      </p:pic>
      <p:sp>
        <p:nvSpPr>
          <p:cNvPr id="16" name="Text Placeholder 3">
            <a:extLst>
              <a:ext uri="{FF2B5EF4-FFF2-40B4-BE49-F238E27FC236}">
                <a16:creationId xmlns:a16="http://schemas.microsoft.com/office/drawing/2014/main" id="{8874BECF-AA0B-4213-442F-C55C57769734}"/>
              </a:ext>
            </a:extLst>
          </p:cNvPr>
          <p:cNvSpPr>
            <a:spLocks noGrp="1"/>
          </p:cNvSpPr>
          <p:nvPr>
            <p:ph type="body" sz="half" idx="2"/>
          </p:nvPr>
        </p:nvSpPr>
        <p:spPr>
          <a:xfrm>
            <a:off x="1522413" y="2895599"/>
            <a:ext cx="4114800" cy="2590800"/>
          </a:xfrm>
        </p:spPr>
        <p:txBody>
          <a:bodyPr/>
          <a:lstStyle/>
          <a:p>
            <a:r>
              <a:rPr lang="en-US" dirty="0"/>
              <a:t>TIF is used to address truly blighted properties</a:t>
            </a:r>
          </a:p>
          <a:p>
            <a:r>
              <a:rPr lang="en-US" dirty="0"/>
              <a:t>BUT, also one of the only plays in our community playbook for economic development that we control.</a:t>
            </a:r>
          </a:p>
        </p:txBody>
      </p:sp>
    </p:spTree>
    <p:extLst>
      <p:ext uri="{BB962C8B-B14F-4D97-AF65-F5344CB8AC3E}">
        <p14:creationId xmlns:p14="http://schemas.microsoft.com/office/powerpoint/2010/main" val="54097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405F-E620-938F-4B19-9016523DBB70}"/>
              </a:ext>
            </a:extLst>
          </p:cNvPr>
          <p:cNvSpPr>
            <a:spLocks noGrp="1"/>
          </p:cNvSpPr>
          <p:nvPr>
            <p:ph type="title"/>
          </p:nvPr>
        </p:nvSpPr>
        <p:spPr/>
        <p:txBody>
          <a:bodyPr/>
          <a:lstStyle/>
          <a:p>
            <a:r>
              <a:rPr lang="en-US" dirty="0"/>
              <a:t>Recent program added</a:t>
            </a:r>
          </a:p>
        </p:txBody>
      </p:sp>
      <p:sp>
        <p:nvSpPr>
          <p:cNvPr id="3" name="Content Placeholder 2">
            <a:extLst>
              <a:ext uri="{FF2B5EF4-FFF2-40B4-BE49-F238E27FC236}">
                <a16:creationId xmlns:a16="http://schemas.microsoft.com/office/drawing/2014/main" id="{C28A8522-A588-CC1E-80BD-9B058FB1FEA1}"/>
              </a:ext>
            </a:extLst>
          </p:cNvPr>
          <p:cNvSpPr>
            <a:spLocks noGrp="1"/>
          </p:cNvSpPr>
          <p:nvPr>
            <p:ph idx="1"/>
          </p:nvPr>
        </p:nvSpPr>
        <p:spPr/>
        <p:txBody>
          <a:bodyPr/>
          <a:lstStyle/>
          <a:p>
            <a:r>
              <a:rPr lang="en-US" dirty="0"/>
              <a:t>Micro TIF</a:t>
            </a:r>
          </a:p>
          <a:p>
            <a:pPr lvl="1"/>
            <a:r>
              <a:rPr lang="en-US" dirty="0"/>
              <a:t>Must adopt a resolution to authorize use of this program</a:t>
            </a:r>
          </a:p>
          <a:p>
            <a:pPr lvl="1"/>
            <a:r>
              <a:rPr lang="en-US" dirty="0"/>
              <a:t>Application is very simple – form provided by NDED</a:t>
            </a:r>
          </a:p>
          <a:p>
            <a:pPr lvl="1"/>
            <a:endParaRPr lang="en-US" dirty="0"/>
          </a:p>
        </p:txBody>
      </p:sp>
      <p:pic>
        <p:nvPicPr>
          <p:cNvPr id="5" name="Picture 4">
            <a:extLst>
              <a:ext uri="{FF2B5EF4-FFF2-40B4-BE49-F238E27FC236}">
                <a16:creationId xmlns:a16="http://schemas.microsoft.com/office/drawing/2014/main" id="{CB850E1B-FEC6-8316-6695-B62764E9C6D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22413" y="3165319"/>
            <a:ext cx="10510204" cy="3341178"/>
          </a:xfrm>
          <a:prstGeom prst="rect">
            <a:avLst/>
          </a:prstGeom>
        </p:spPr>
      </p:pic>
    </p:spTree>
    <p:extLst>
      <p:ext uri="{BB962C8B-B14F-4D97-AF65-F5344CB8AC3E}">
        <p14:creationId xmlns:p14="http://schemas.microsoft.com/office/powerpoint/2010/main" val="41636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2">
                <a:hueOff val="0"/>
                <a:satOff val="0"/>
                <a:lumOff val="0"/>
                <a:alphaOff val="0"/>
                <a:satMod val="103000"/>
                <a:lumMod val="118000"/>
              </a:schemeClr>
            </a:gs>
            <a:gs pos="10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effectLst/>
      </p:bgPr>
    </p:bg>
    <p:spTree>
      <p:nvGrpSpPr>
        <p:cNvPr id="1" name="">
          <a:extLst>
            <a:ext uri="{FF2B5EF4-FFF2-40B4-BE49-F238E27FC236}">
              <a16:creationId xmlns:a16="http://schemas.microsoft.com/office/drawing/2014/main" id="{15DEE8D4-178F-65C3-E260-5AF85AAD90D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0D43D0-7372-DF4B-FFE1-EAE5F6374B9C}"/>
              </a:ext>
            </a:extLst>
          </p:cNvPr>
          <p:cNvSpPr>
            <a:spLocks noGrp="1"/>
          </p:cNvSpPr>
          <p:nvPr>
            <p:ph type="ctrTitle"/>
          </p:nvPr>
        </p:nvSpPr>
        <p:spPr/>
        <p:txBody>
          <a:bodyPr/>
          <a:lstStyle/>
          <a:p>
            <a:r>
              <a:rPr lang="en-US" cap="small" dirty="0"/>
              <a:t>EXAMPLES</a:t>
            </a:r>
          </a:p>
        </p:txBody>
      </p:sp>
      <p:sp>
        <p:nvSpPr>
          <p:cNvPr id="5" name="Subtitle 4">
            <a:extLst>
              <a:ext uri="{FF2B5EF4-FFF2-40B4-BE49-F238E27FC236}">
                <a16:creationId xmlns:a16="http://schemas.microsoft.com/office/drawing/2014/main" id="{C20A1998-77B7-B27C-39D0-CF0463A359C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3890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A7509-4BA6-B3CC-2000-3763983A9B54}"/>
              </a:ext>
            </a:extLst>
          </p:cNvPr>
          <p:cNvSpPr>
            <a:spLocks noGrp="1"/>
          </p:cNvSpPr>
          <p:nvPr>
            <p:ph type="ctrTitle"/>
          </p:nvPr>
        </p:nvSpPr>
        <p:spPr>
          <a:xfrm>
            <a:off x="1520824" y="1600200"/>
            <a:ext cx="5945188" cy="3048000"/>
          </a:xfrm>
        </p:spPr>
        <p:txBody>
          <a:bodyPr anchor="b">
            <a:normAutofit/>
          </a:bodyPr>
          <a:lstStyle/>
          <a:p>
            <a:pPr algn="ctr"/>
            <a:r>
              <a:rPr lang="en-US" dirty="0"/>
              <a:t>Wahoo Projects</a:t>
            </a:r>
            <a:br>
              <a:rPr lang="en-US" dirty="0"/>
            </a:br>
            <a:br>
              <a:rPr lang="en-US" dirty="0"/>
            </a:br>
            <a:r>
              <a:rPr lang="en-US" dirty="0"/>
              <a:t>Successful…</a:t>
            </a:r>
          </a:p>
        </p:txBody>
      </p:sp>
      <p:sp>
        <p:nvSpPr>
          <p:cNvPr id="8" name="Subtitle 2">
            <a:extLst>
              <a:ext uri="{FF2B5EF4-FFF2-40B4-BE49-F238E27FC236}">
                <a16:creationId xmlns:a16="http://schemas.microsoft.com/office/drawing/2014/main" id="{D17D27F4-A670-1568-238D-C7F66F61D696}"/>
              </a:ext>
            </a:extLst>
          </p:cNvPr>
          <p:cNvSpPr>
            <a:spLocks noGrp="1"/>
          </p:cNvSpPr>
          <p:nvPr>
            <p:ph type="subTitle" idx="1"/>
          </p:nvPr>
        </p:nvSpPr>
        <p:spPr>
          <a:xfrm>
            <a:off x="1520825" y="4898572"/>
            <a:ext cx="5945187" cy="1270453"/>
          </a:xfrm>
        </p:spPr>
        <p:txBody>
          <a:bodyPr/>
          <a:lstStyle/>
          <a:p>
            <a:endParaRPr lang="en-US"/>
          </a:p>
        </p:txBody>
      </p:sp>
    </p:spTree>
    <p:extLst>
      <p:ext uri="{BB962C8B-B14F-4D97-AF65-F5344CB8AC3E}">
        <p14:creationId xmlns:p14="http://schemas.microsoft.com/office/powerpoint/2010/main" val="139111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F659-1D81-8B3D-152D-1A410B87AFCF}"/>
              </a:ext>
            </a:extLst>
          </p:cNvPr>
          <p:cNvSpPr>
            <a:spLocks noGrp="1"/>
          </p:cNvSpPr>
          <p:nvPr>
            <p:ph type="title"/>
          </p:nvPr>
        </p:nvSpPr>
        <p:spPr>
          <a:xfrm>
            <a:off x="1522413" y="381000"/>
            <a:ext cx="9829799" cy="1219200"/>
          </a:xfrm>
        </p:spPr>
        <p:txBody>
          <a:bodyPr anchor="b">
            <a:normAutofit/>
          </a:bodyPr>
          <a:lstStyle/>
          <a:p>
            <a:r>
              <a:rPr lang="en-US" dirty="0"/>
              <a:t>Omaha Steel Castings</a:t>
            </a:r>
          </a:p>
        </p:txBody>
      </p:sp>
      <p:pic>
        <p:nvPicPr>
          <p:cNvPr id="5" name="Content Placeholder 4" descr="A large building with a gravel path&#10;&#10;AI-generated content may be incorrect.">
            <a:extLst>
              <a:ext uri="{FF2B5EF4-FFF2-40B4-BE49-F238E27FC236}">
                <a16:creationId xmlns:a16="http://schemas.microsoft.com/office/drawing/2014/main" id="{8847C7A9-2AE0-FFCA-5B57-7332D23D16F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3663" r="-2" b="22271"/>
          <a:stretch/>
        </p:blipFill>
        <p:spPr>
          <a:xfrm>
            <a:off x="1522413" y="1981200"/>
            <a:ext cx="9829799" cy="4187825"/>
          </a:xfrm>
          <a:noFill/>
        </p:spPr>
      </p:pic>
    </p:spTree>
    <p:extLst>
      <p:ext uri="{BB962C8B-B14F-4D97-AF65-F5344CB8AC3E}">
        <p14:creationId xmlns:p14="http://schemas.microsoft.com/office/powerpoint/2010/main" val="349689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668B6-11D4-22D7-8DE4-D38EF68E8C6D}"/>
              </a:ext>
            </a:extLst>
          </p:cNvPr>
          <p:cNvSpPr>
            <a:spLocks noGrp="1"/>
          </p:cNvSpPr>
          <p:nvPr>
            <p:ph type="title"/>
          </p:nvPr>
        </p:nvSpPr>
        <p:spPr>
          <a:xfrm>
            <a:off x="1522413" y="381000"/>
            <a:ext cx="9829799" cy="1219200"/>
          </a:xfrm>
        </p:spPr>
        <p:txBody>
          <a:bodyPr anchor="b">
            <a:normAutofit/>
          </a:bodyPr>
          <a:lstStyle/>
          <a:p>
            <a:r>
              <a:rPr lang="en-US" dirty="0"/>
              <a:t>Bomgaars</a:t>
            </a:r>
          </a:p>
        </p:txBody>
      </p:sp>
      <p:pic>
        <p:nvPicPr>
          <p:cNvPr id="5" name="Content Placeholder 4" descr="A building with a sign in front of it&#10;&#10;AI-generated content may be incorrect.">
            <a:extLst>
              <a:ext uri="{FF2B5EF4-FFF2-40B4-BE49-F238E27FC236}">
                <a16:creationId xmlns:a16="http://schemas.microsoft.com/office/drawing/2014/main" id="{7E52C25F-4D9C-6490-F085-7CCEB381031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7780" r="-2" b="16479"/>
          <a:stretch/>
        </p:blipFill>
        <p:spPr>
          <a:xfrm>
            <a:off x="1522413" y="1981200"/>
            <a:ext cx="9829799" cy="4187825"/>
          </a:xfrm>
          <a:noFill/>
        </p:spPr>
      </p:pic>
    </p:spTree>
    <p:extLst>
      <p:ext uri="{BB962C8B-B14F-4D97-AF65-F5344CB8AC3E}">
        <p14:creationId xmlns:p14="http://schemas.microsoft.com/office/powerpoint/2010/main" val="132141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6345-1F04-49F2-693C-EF7765AB7177}"/>
              </a:ext>
            </a:extLst>
          </p:cNvPr>
          <p:cNvSpPr>
            <a:spLocks noGrp="1"/>
          </p:cNvSpPr>
          <p:nvPr>
            <p:ph type="title"/>
          </p:nvPr>
        </p:nvSpPr>
        <p:spPr>
          <a:xfrm>
            <a:off x="1522413" y="381000"/>
            <a:ext cx="9829799" cy="1219200"/>
          </a:xfrm>
        </p:spPr>
        <p:txBody>
          <a:bodyPr anchor="b">
            <a:normAutofit/>
          </a:bodyPr>
          <a:lstStyle/>
          <a:p>
            <a:r>
              <a:rPr lang="en-US" dirty="0"/>
              <a:t>Sid Dillon’s Chevrolet</a:t>
            </a:r>
          </a:p>
        </p:txBody>
      </p:sp>
      <p:pic>
        <p:nvPicPr>
          <p:cNvPr id="5" name="Content Placeholder 4" descr="A white car parked in front of a building&#10;&#10;AI-generated content may be incorrect.">
            <a:extLst>
              <a:ext uri="{FF2B5EF4-FFF2-40B4-BE49-F238E27FC236}">
                <a16:creationId xmlns:a16="http://schemas.microsoft.com/office/drawing/2014/main" id="{3B780FD6-0B71-5C93-0C35-8FC5BFD24A2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2474" r="-2" b="23460"/>
          <a:stretch/>
        </p:blipFill>
        <p:spPr>
          <a:xfrm>
            <a:off x="1522413" y="1981200"/>
            <a:ext cx="9829799" cy="4187825"/>
          </a:xfrm>
          <a:noFill/>
        </p:spPr>
      </p:pic>
    </p:spTree>
    <p:extLst>
      <p:ext uri="{BB962C8B-B14F-4D97-AF65-F5344CB8AC3E}">
        <p14:creationId xmlns:p14="http://schemas.microsoft.com/office/powerpoint/2010/main" val="237082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CBBFA-E272-5D20-919C-4408F2C7AB57}"/>
              </a:ext>
            </a:extLst>
          </p:cNvPr>
          <p:cNvSpPr>
            <a:spLocks noGrp="1"/>
          </p:cNvSpPr>
          <p:nvPr>
            <p:ph type="title"/>
          </p:nvPr>
        </p:nvSpPr>
        <p:spPr/>
        <p:txBody>
          <a:bodyPr/>
          <a:lstStyle/>
          <a:p>
            <a:r>
              <a:rPr lang="en-US" dirty="0"/>
              <a:t>Wahoo State Bank</a:t>
            </a:r>
          </a:p>
        </p:txBody>
      </p:sp>
      <p:pic>
        <p:nvPicPr>
          <p:cNvPr id="14" name="Content Placeholder 13" descr="A building with a flag on the corner&#10;&#10;AI-generated content may be incorrect.">
            <a:extLst>
              <a:ext uri="{FF2B5EF4-FFF2-40B4-BE49-F238E27FC236}">
                <a16:creationId xmlns:a16="http://schemas.microsoft.com/office/drawing/2014/main" id="{AA689ED8-6CFA-880E-C199-3AA17CA3348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42012" y="2590800"/>
            <a:ext cx="6096000" cy="4064000"/>
          </a:xfrm>
        </p:spPr>
      </p:pic>
      <p:pic>
        <p:nvPicPr>
          <p:cNvPr id="11" name="Content Placeholder 10" descr="A fire hoses spraying water on a building&#10;&#10;AI-generated content may be incorrect.">
            <a:extLst>
              <a:ext uri="{FF2B5EF4-FFF2-40B4-BE49-F238E27FC236}">
                <a16:creationId xmlns:a16="http://schemas.microsoft.com/office/drawing/2014/main" id="{50CEA2CE-56C9-CA12-29FC-5D885B5A614A}"/>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93812" y="1828800"/>
            <a:ext cx="5334000" cy="2590800"/>
          </a:xfrm>
        </p:spPr>
      </p:pic>
    </p:spTree>
    <p:extLst>
      <p:ext uri="{BB962C8B-B14F-4D97-AF65-F5344CB8AC3E}">
        <p14:creationId xmlns:p14="http://schemas.microsoft.com/office/powerpoint/2010/main" val="406117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EF1F5-8EC4-C806-69AC-077982656E5C}"/>
              </a:ext>
            </a:extLst>
          </p:cNvPr>
          <p:cNvSpPr>
            <a:spLocks noGrp="1"/>
          </p:cNvSpPr>
          <p:nvPr>
            <p:ph type="title"/>
          </p:nvPr>
        </p:nvSpPr>
        <p:spPr/>
        <p:txBody>
          <a:bodyPr/>
          <a:lstStyle/>
          <a:p>
            <a:r>
              <a:rPr lang="en-US" dirty="0"/>
              <a:t>JEO Consulting Group</a:t>
            </a:r>
          </a:p>
        </p:txBody>
      </p:sp>
      <p:pic>
        <p:nvPicPr>
          <p:cNvPr id="7" name="Content Placeholder 6" descr="A building with a lawn and a sign&#10;&#10;AI-generated content may be incorrect.">
            <a:extLst>
              <a:ext uri="{FF2B5EF4-FFF2-40B4-BE49-F238E27FC236}">
                <a16:creationId xmlns:a16="http://schemas.microsoft.com/office/drawing/2014/main" id="{1A0D4304-59B3-F666-8F05-821A72F4D9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4012" y="1828800"/>
            <a:ext cx="7162800" cy="4775200"/>
          </a:xfrm>
        </p:spPr>
      </p:pic>
    </p:spTree>
    <p:extLst>
      <p:ext uri="{BB962C8B-B14F-4D97-AF65-F5344CB8AC3E}">
        <p14:creationId xmlns:p14="http://schemas.microsoft.com/office/powerpoint/2010/main" val="279240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0FBD-D8D8-A142-B4C2-A7AD577C3FD5}"/>
              </a:ext>
            </a:extLst>
          </p:cNvPr>
          <p:cNvSpPr>
            <a:spLocks noGrp="1"/>
          </p:cNvSpPr>
          <p:nvPr>
            <p:ph type="title"/>
          </p:nvPr>
        </p:nvSpPr>
        <p:spPr/>
        <p:txBody>
          <a:bodyPr/>
          <a:lstStyle/>
          <a:p>
            <a:r>
              <a:rPr lang="en-US" dirty="0"/>
              <a:t>Wahoo Locker</a:t>
            </a:r>
          </a:p>
        </p:txBody>
      </p:sp>
      <p:pic>
        <p:nvPicPr>
          <p:cNvPr id="7" name="Content Placeholder 6" descr="A storefront with a sign&#10;&#10;AI-generated content may be incorrect.">
            <a:extLst>
              <a:ext uri="{FF2B5EF4-FFF2-40B4-BE49-F238E27FC236}">
                <a16:creationId xmlns:a16="http://schemas.microsoft.com/office/drawing/2014/main" id="{E45BBFB3-B65A-FC0B-6C7B-362D9D4096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3812" y="1828800"/>
            <a:ext cx="6281736" cy="4187824"/>
          </a:xfrm>
        </p:spPr>
      </p:pic>
      <p:pic>
        <p:nvPicPr>
          <p:cNvPr id="10" name="Content Placeholder 9" descr="A store with a variety of items&#10;&#10;AI-generated content may be incorrect.">
            <a:extLst>
              <a:ext uri="{FF2B5EF4-FFF2-40B4-BE49-F238E27FC236}">
                <a16:creationId xmlns:a16="http://schemas.microsoft.com/office/drawing/2014/main" id="{CECA2D2F-947F-56F9-6E34-2C2A370E196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26280" y="841376"/>
            <a:ext cx="4235531" cy="5647376"/>
          </a:xfrm>
        </p:spPr>
      </p:pic>
    </p:spTree>
    <p:extLst>
      <p:ext uri="{BB962C8B-B14F-4D97-AF65-F5344CB8AC3E}">
        <p14:creationId xmlns:p14="http://schemas.microsoft.com/office/powerpoint/2010/main" val="609809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F94C3-A5EB-D3CD-DC0E-E9B5BE1C66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AAB647-0FD5-3AF5-EF2A-A462AC69A8C5}"/>
              </a:ext>
            </a:extLst>
          </p:cNvPr>
          <p:cNvSpPr>
            <a:spLocks noGrp="1"/>
          </p:cNvSpPr>
          <p:nvPr>
            <p:ph type="ctrTitle"/>
          </p:nvPr>
        </p:nvSpPr>
        <p:spPr>
          <a:xfrm>
            <a:off x="1520824" y="1600200"/>
            <a:ext cx="5945188" cy="3048000"/>
          </a:xfrm>
        </p:spPr>
        <p:txBody>
          <a:bodyPr anchor="b">
            <a:normAutofit/>
          </a:bodyPr>
          <a:lstStyle/>
          <a:p>
            <a:pPr algn="ctr"/>
            <a:r>
              <a:rPr lang="en-US" dirty="0"/>
              <a:t>Wahoo Projects</a:t>
            </a:r>
            <a:br>
              <a:rPr lang="en-US" dirty="0"/>
            </a:br>
            <a:r>
              <a:rPr lang="en-US" dirty="0"/>
              <a:t>Not So</a:t>
            </a:r>
            <a:br>
              <a:rPr lang="en-US" dirty="0"/>
            </a:br>
            <a:r>
              <a:rPr lang="en-US" dirty="0"/>
              <a:t>Successful…</a:t>
            </a:r>
          </a:p>
        </p:txBody>
      </p:sp>
      <p:sp>
        <p:nvSpPr>
          <p:cNvPr id="8" name="Subtitle 2">
            <a:extLst>
              <a:ext uri="{FF2B5EF4-FFF2-40B4-BE49-F238E27FC236}">
                <a16:creationId xmlns:a16="http://schemas.microsoft.com/office/drawing/2014/main" id="{60D4D098-8F19-6AD0-4DFE-328098C45BE7}"/>
              </a:ext>
            </a:extLst>
          </p:cNvPr>
          <p:cNvSpPr>
            <a:spLocks noGrp="1"/>
          </p:cNvSpPr>
          <p:nvPr>
            <p:ph type="subTitle" idx="1"/>
          </p:nvPr>
        </p:nvSpPr>
        <p:spPr>
          <a:xfrm>
            <a:off x="1520825" y="4898572"/>
            <a:ext cx="5945187" cy="1270453"/>
          </a:xfrm>
        </p:spPr>
        <p:txBody>
          <a:bodyPr/>
          <a:lstStyle/>
          <a:p>
            <a:endParaRPr lang="en-US"/>
          </a:p>
        </p:txBody>
      </p:sp>
    </p:spTree>
    <p:extLst>
      <p:ext uri="{BB962C8B-B14F-4D97-AF65-F5344CB8AC3E}">
        <p14:creationId xmlns:p14="http://schemas.microsoft.com/office/powerpoint/2010/main" val="376389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hueOff val="0"/>
                <a:satOff val="0"/>
                <a:lumOff val="0"/>
                <a:alphaOff val="0"/>
                <a:satMod val="103000"/>
                <a:lumMod val="118000"/>
              </a:schemeClr>
            </a:gs>
            <a:gs pos="100000">
              <a:schemeClr val="accent2">
                <a:hueOff val="0"/>
                <a:satOff val="0"/>
                <a:lumOff val="0"/>
                <a:alphaOff val="0"/>
                <a:satMod val="89000"/>
                <a:lumMod val="91000"/>
              </a:schemeClr>
            </a:gs>
            <a:gs pos="100000">
              <a:schemeClr val="accent2">
                <a:hueOff val="0"/>
                <a:satOff val="0"/>
                <a:lumOff val="0"/>
                <a:alphaOff val="0"/>
                <a:lumMod val="69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p>
            <a:r>
              <a:rPr lang="en-US" cap="small" dirty="0"/>
              <a:t>What is TIF?</a:t>
            </a:r>
          </a:p>
        </p:txBody>
      </p:sp>
      <p:sp>
        <p:nvSpPr>
          <p:cNvPr id="9" name="Subtitle 2">
            <a:extLst>
              <a:ext uri="{FF2B5EF4-FFF2-40B4-BE49-F238E27FC236}">
                <a16:creationId xmlns:a16="http://schemas.microsoft.com/office/drawing/2014/main" id="{67B80F7B-F7B0-41F5-72AE-7891883EE91B}"/>
              </a:ext>
            </a:extLst>
          </p:cNvPr>
          <p:cNvSpPr>
            <a:spLocks noGrp="1"/>
          </p:cNvSpPr>
          <p:nvPr>
            <p:ph type="subTitle" idx="1"/>
          </p:nvPr>
        </p:nvSpPr>
        <p:spPr>
          <a:xfrm>
            <a:off x="1520825" y="4898572"/>
            <a:ext cx="5945187" cy="1270453"/>
          </a:xfrm>
        </p:spPr>
        <p:txBody>
          <a:bodyPr/>
          <a:lstStyle/>
          <a:p>
            <a:endParaRPr lang="en-US" dirty="0"/>
          </a:p>
        </p:txBody>
      </p:sp>
    </p:spTree>
    <p:extLst>
      <p:ext uri="{BB962C8B-B14F-4D97-AF65-F5344CB8AC3E}">
        <p14:creationId xmlns:p14="http://schemas.microsoft.com/office/powerpoint/2010/main" val="344400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1553E19-99D0-E43C-77A3-344D329B457B}"/>
              </a:ext>
            </a:extLst>
          </p:cNvPr>
          <p:cNvGraphicFramePr>
            <a:graphicFrameLocks noGrp="1"/>
          </p:cNvGraphicFramePr>
          <p:nvPr>
            <p:ph idx="1"/>
            <p:extLst>
              <p:ext uri="{D42A27DB-BD31-4B8C-83A1-F6EECF244321}">
                <p14:modId xmlns:p14="http://schemas.microsoft.com/office/powerpoint/2010/main" val="2191355929"/>
              </p:ext>
            </p:extLst>
          </p:nvPr>
        </p:nvGraphicFramePr>
        <p:xfrm>
          <a:off x="1522413" y="1981200"/>
          <a:ext cx="9829799" cy="4187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48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C143C-9C12-F72A-2353-5A66F1B3D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B672F6-7573-E2FB-A3BA-1125C128CFBF}"/>
              </a:ext>
            </a:extLst>
          </p:cNvPr>
          <p:cNvSpPr>
            <a:spLocks noGrp="1"/>
          </p:cNvSpPr>
          <p:nvPr>
            <p:ph type="title"/>
          </p:nvPr>
        </p:nvSpPr>
        <p:spPr/>
        <p:txBody>
          <a:bodyPr/>
          <a:lstStyle/>
          <a:p>
            <a:r>
              <a:rPr lang="en-US" dirty="0"/>
              <a:t>Simple Explanation - Video</a:t>
            </a:r>
          </a:p>
        </p:txBody>
      </p:sp>
      <p:sp>
        <p:nvSpPr>
          <p:cNvPr id="5" name="Content Placeholder 4">
            <a:extLst>
              <a:ext uri="{FF2B5EF4-FFF2-40B4-BE49-F238E27FC236}">
                <a16:creationId xmlns:a16="http://schemas.microsoft.com/office/drawing/2014/main" id="{D124D135-F831-A2C6-2CD6-3A4D79D31E5E}"/>
              </a:ext>
            </a:extLst>
          </p:cNvPr>
          <p:cNvSpPr>
            <a:spLocks noGrp="1"/>
          </p:cNvSpPr>
          <p:nvPr>
            <p:ph idx="1"/>
          </p:nvPr>
        </p:nvSpPr>
        <p:spPr/>
        <p:txBody>
          <a:bodyPr/>
          <a:lstStyle/>
          <a:p>
            <a:r>
              <a:rPr lang="en-US" dirty="0">
                <a:hlinkClick r:id="rId2"/>
              </a:rPr>
              <a:t>https://youtu.be/yH4uIBcj-Y0?feature=shared</a:t>
            </a:r>
            <a:r>
              <a:rPr lang="en-US" dirty="0"/>
              <a:t> </a:t>
            </a:r>
          </a:p>
        </p:txBody>
      </p:sp>
    </p:spTree>
    <p:extLst>
      <p:ext uri="{BB962C8B-B14F-4D97-AF65-F5344CB8AC3E}">
        <p14:creationId xmlns:p14="http://schemas.microsoft.com/office/powerpoint/2010/main" val="7771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rmAutofit/>
          </a:bodyPr>
          <a:lstStyle/>
          <a:p>
            <a:r>
              <a:rPr lang="en-US" dirty="0"/>
              <a:t>Things I don’t know about</a:t>
            </a:r>
          </a:p>
        </p:txBody>
      </p:sp>
      <p:sp>
        <p:nvSpPr>
          <p:cNvPr id="6" name="Text Placeholder 5"/>
          <p:cNvSpPr>
            <a:spLocks noGrp="1"/>
          </p:cNvSpPr>
          <p:nvPr>
            <p:ph type="body" sz="half" idx="2"/>
          </p:nvPr>
        </p:nvSpPr>
        <p:spPr>
          <a:xfrm>
            <a:off x="1522413" y="2895599"/>
            <a:ext cx="4114800" cy="2590800"/>
          </a:xfrm>
        </p:spPr>
        <p:txBody>
          <a:bodyPr>
            <a:normAutofit/>
          </a:bodyPr>
          <a:lstStyle/>
          <a:p>
            <a:r>
              <a:rPr lang="en-US" dirty="0"/>
              <a:t>These are topics you should do your own research on as they were not covered in this session.</a:t>
            </a:r>
          </a:p>
        </p:txBody>
      </p:sp>
      <p:graphicFrame>
        <p:nvGraphicFramePr>
          <p:cNvPr id="8" name="Content Placeholder 4">
            <a:extLst>
              <a:ext uri="{FF2B5EF4-FFF2-40B4-BE49-F238E27FC236}">
                <a16:creationId xmlns:a16="http://schemas.microsoft.com/office/drawing/2014/main" id="{7355ECAB-ECB1-191A-929F-955BFFE2528B}"/>
              </a:ext>
            </a:extLst>
          </p:cNvPr>
          <p:cNvGraphicFramePr>
            <a:graphicFrameLocks noGrp="1"/>
          </p:cNvGraphicFramePr>
          <p:nvPr>
            <p:ph idx="1"/>
            <p:extLst>
              <p:ext uri="{D42A27DB-BD31-4B8C-83A1-F6EECF244321}">
                <p14:modId xmlns:p14="http://schemas.microsoft.com/office/powerpoint/2010/main" val="2580744904"/>
              </p:ext>
            </p:extLst>
          </p:nvPr>
        </p:nvGraphicFramePr>
        <p:xfrm>
          <a:off x="6094414" y="685800"/>
          <a:ext cx="525779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154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20824" y="1600200"/>
            <a:ext cx="5945188" cy="3048000"/>
          </a:xfrm>
        </p:spPr>
        <p:txBody>
          <a:bodyPr anchor="b">
            <a:normAutofit/>
          </a:bodyPr>
          <a:lstStyle/>
          <a:p>
            <a:r>
              <a:rPr lang="en-US" dirty="0"/>
              <a:t>QUESTIONS?</a:t>
            </a:r>
          </a:p>
        </p:txBody>
      </p:sp>
      <p:sp>
        <p:nvSpPr>
          <p:cNvPr id="11" name="Subtitle 2">
            <a:extLst>
              <a:ext uri="{FF2B5EF4-FFF2-40B4-BE49-F238E27FC236}">
                <a16:creationId xmlns:a16="http://schemas.microsoft.com/office/drawing/2014/main" id="{12AEDEE1-EDDF-B1DB-E857-16E0E08ABDD6}"/>
              </a:ext>
            </a:extLst>
          </p:cNvPr>
          <p:cNvSpPr>
            <a:spLocks noGrp="1"/>
          </p:cNvSpPr>
          <p:nvPr>
            <p:ph type="subTitle" idx="1"/>
          </p:nvPr>
        </p:nvSpPr>
        <p:spPr>
          <a:xfrm>
            <a:off x="1520825" y="4898572"/>
            <a:ext cx="5945187" cy="1270453"/>
          </a:xfrm>
        </p:spPr>
        <p:txBody>
          <a:bodyPr/>
          <a:lstStyle/>
          <a:p>
            <a:r>
              <a:rPr lang="en-US" dirty="0"/>
              <a:t>Thank you for your attention</a:t>
            </a:r>
            <a:br>
              <a:rPr lang="en-US" dirty="0"/>
            </a:br>
            <a:r>
              <a:rPr lang="en-US" dirty="0"/>
              <a:t> and time!</a:t>
            </a:r>
          </a:p>
        </p:txBody>
      </p:sp>
    </p:spTree>
    <p:extLst>
      <p:ext uri="{BB962C8B-B14F-4D97-AF65-F5344CB8AC3E}">
        <p14:creationId xmlns:p14="http://schemas.microsoft.com/office/powerpoint/2010/main" val="5770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CF3C85-B19E-19A3-9647-5B97E18C841B}"/>
              </a:ext>
            </a:extLst>
          </p:cNvPr>
          <p:cNvSpPr>
            <a:spLocks noGrp="1"/>
          </p:cNvSpPr>
          <p:nvPr>
            <p:ph type="title"/>
          </p:nvPr>
        </p:nvSpPr>
        <p:spPr/>
        <p:txBody>
          <a:bodyPr/>
          <a:lstStyle/>
          <a:p>
            <a:r>
              <a:rPr lang="en-US" dirty="0"/>
              <a:t>Simple Explanation - Video</a:t>
            </a:r>
          </a:p>
        </p:txBody>
      </p:sp>
      <p:sp>
        <p:nvSpPr>
          <p:cNvPr id="5" name="Content Placeholder 4">
            <a:extLst>
              <a:ext uri="{FF2B5EF4-FFF2-40B4-BE49-F238E27FC236}">
                <a16:creationId xmlns:a16="http://schemas.microsoft.com/office/drawing/2014/main" id="{0C0EBB65-ADA3-0985-B8D4-2E2E1B7882D8}"/>
              </a:ext>
            </a:extLst>
          </p:cNvPr>
          <p:cNvSpPr>
            <a:spLocks noGrp="1"/>
          </p:cNvSpPr>
          <p:nvPr>
            <p:ph idx="1"/>
          </p:nvPr>
        </p:nvSpPr>
        <p:spPr/>
        <p:txBody>
          <a:bodyPr/>
          <a:lstStyle/>
          <a:p>
            <a:r>
              <a:rPr lang="en-US" dirty="0">
                <a:hlinkClick r:id="rId2"/>
              </a:rPr>
              <a:t>https://youtu.be/yH4uIBcj-Y0?feature=shared</a:t>
            </a:r>
            <a:r>
              <a:rPr lang="en-US" dirty="0"/>
              <a:t> </a:t>
            </a:r>
          </a:p>
        </p:txBody>
      </p:sp>
    </p:spTree>
    <p:extLst>
      <p:ext uri="{BB962C8B-B14F-4D97-AF65-F5344CB8AC3E}">
        <p14:creationId xmlns:p14="http://schemas.microsoft.com/office/powerpoint/2010/main" val="30621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4727</TotalTime>
  <Words>3530</Words>
  <Application>Microsoft Office PowerPoint</Application>
  <PresentationFormat>Custom</PresentationFormat>
  <Paragraphs>390</Paragraphs>
  <Slides>83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Cambria</vt:lpstr>
      <vt:lpstr>Wingdings</vt:lpstr>
      <vt:lpstr>Currency Symbols 16x9</vt:lpstr>
      <vt:lpstr>Tax Increment Financing 101</vt:lpstr>
      <vt:lpstr>Course Objective</vt:lpstr>
      <vt:lpstr>What we will be covering in this session:</vt:lpstr>
      <vt:lpstr>authority</vt:lpstr>
      <vt:lpstr>Nebraska State Constitution Article VIII-12</vt:lpstr>
      <vt:lpstr>What Authority are we given?</vt:lpstr>
      <vt:lpstr>In Nebraska</vt:lpstr>
      <vt:lpstr>What is TIF?</vt:lpstr>
      <vt:lpstr>Simple Explanation - Video</vt:lpstr>
      <vt:lpstr>Policy - Fundamentals of TIF</vt:lpstr>
      <vt:lpstr>Mechanics – Fundamentals of TIF</vt:lpstr>
      <vt:lpstr>PowerPoint Presentation</vt:lpstr>
      <vt:lpstr>Example:</vt:lpstr>
      <vt:lpstr>preparing for TIF in your Community</vt:lpstr>
      <vt:lpstr>Questions you need to be able to answer:</vt:lpstr>
      <vt:lpstr>1. Who will make the decisions?</vt:lpstr>
      <vt:lpstr>2. What property will be eligible for TIF?</vt:lpstr>
      <vt:lpstr>Blight and Substandard Study/ General Redevelopment Plan</vt:lpstr>
      <vt:lpstr>What is proper notice of public hearing?</vt:lpstr>
      <vt:lpstr>What is proper notice of public hearing?</vt:lpstr>
      <vt:lpstr>Public Hearing Notice – Contents     (§18-2115.01(1(d))</vt:lpstr>
      <vt:lpstr>3. What do you want to accomplish?</vt:lpstr>
      <vt:lpstr>What is in a TIF Guidance Policy?</vt:lpstr>
      <vt:lpstr>4. Legal Representative</vt:lpstr>
      <vt:lpstr>CLERK ALERT:</vt:lpstr>
      <vt:lpstr>project development and management</vt:lpstr>
      <vt:lpstr>How is a project initiated?</vt:lpstr>
      <vt:lpstr>Application – Wahoo’s Examples</vt:lpstr>
      <vt:lpstr>We have a project!</vt:lpstr>
      <vt:lpstr>Project Development</vt:lpstr>
      <vt:lpstr>Negotiations of details</vt:lpstr>
      <vt:lpstr>Legal representation – preparation of documents</vt:lpstr>
      <vt:lpstr>Legal Representation – Preparation of documents</vt:lpstr>
      <vt:lpstr>Project Documents</vt:lpstr>
      <vt:lpstr>Project Approval Process</vt:lpstr>
      <vt:lpstr>What is proper notice of public hearing?</vt:lpstr>
      <vt:lpstr>What is proper notice of public hearing?</vt:lpstr>
      <vt:lpstr>Public Hearing Notice – Contents     (§18-2115.01(1(d))</vt:lpstr>
      <vt:lpstr>Approval documents</vt:lpstr>
      <vt:lpstr>It’s approved… now get the signatures! </vt:lpstr>
      <vt:lpstr>Project Management – Issuance of Notes</vt:lpstr>
      <vt:lpstr>Project Management – Tracking Deadlines</vt:lpstr>
      <vt:lpstr>Project Management – Notice to County Assessor</vt:lpstr>
      <vt:lpstr>CLERK ALERT:</vt:lpstr>
      <vt:lpstr>CLERK ALERT:</vt:lpstr>
      <vt:lpstr>after the project is complete</vt:lpstr>
      <vt:lpstr>Certificate of Completion</vt:lpstr>
      <vt:lpstr>Certification of Eligible Project Costs</vt:lpstr>
      <vt:lpstr>Evidence</vt:lpstr>
      <vt:lpstr>Approval Required of Cost Certification</vt:lpstr>
      <vt:lpstr>TIF – Payments</vt:lpstr>
      <vt:lpstr>Payments from County Treasurer</vt:lpstr>
      <vt:lpstr>Payments to Redevelopers or Note Holders:</vt:lpstr>
      <vt:lpstr>Sample Worksheet</vt:lpstr>
      <vt:lpstr>Project End</vt:lpstr>
      <vt:lpstr>Project End:  Sample Worksheet</vt:lpstr>
      <vt:lpstr>CLERK ALERT:</vt:lpstr>
      <vt:lpstr>CLERK ALERT:</vt:lpstr>
      <vt:lpstr>reporting requirements</vt:lpstr>
      <vt:lpstr>December 1 – Report to State Property Tax Administrator (§18-2117.01)</vt:lpstr>
      <vt:lpstr>Wahoo Example – December 1 Report</vt:lpstr>
      <vt:lpstr>May 1 – Annual Report to taxing entities  (§18-2117.02)</vt:lpstr>
      <vt:lpstr>PowerPoint Presentation</vt:lpstr>
      <vt:lpstr>Statute is very specific on what must be included</vt:lpstr>
      <vt:lpstr>Additional Detailed Report</vt:lpstr>
      <vt:lpstr>CLERK ALERT:</vt:lpstr>
      <vt:lpstr>CLERK ALERT:  RECORDS MANAGEMENT</vt:lpstr>
      <vt:lpstr>RECORDS MANAGEMENT – page 2</vt:lpstr>
      <vt:lpstr>MICRO TIF</vt:lpstr>
      <vt:lpstr>Recent program added</vt:lpstr>
      <vt:lpstr>EXAMPLES</vt:lpstr>
      <vt:lpstr>Wahoo Projects  Successful…</vt:lpstr>
      <vt:lpstr>Omaha Steel Castings</vt:lpstr>
      <vt:lpstr>Bomgaars</vt:lpstr>
      <vt:lpstr>Sid Dillon’s Chevrolet</vt:lpstr>
      <vt:lpstr>Wahoo State Bank</vt:lpstr>
      <vt:lpstr>JEO Consulting Group</vt:lpstr>
      <vt:lpstr>Wahoo Locker</vt:lpstr>
      <vt:lpstr>Wahoo Projects Not So Successful…</vt:lpstr>
      <vt:lpstr>PowerPoint Presentation</vt:lpstr>
      <vt:lpstr>Simple Explanation - Video</vt:lpstr>
      <vt:lpstr>Things I don’t know about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Harrell</dc:creator>
  <cp:lastModifiedBy>Melissa Harrell</cp:lastModifiedBy>
  <cp:revision>1</cp:revision>
  <dcterms:created xsi:type="dcterms:W3CDTF">2025-02-14T22:28:51Z</dcterms:created>
  <dcterms:modified xsi:type="dcterms:W3CDTF">2025-03-20T05:39:44Z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